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D8117-9B91-4B6C-B4DC-C47A01916338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A6510-E173-4746-94D6-9A1E9F55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0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2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02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4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77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38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3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48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3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34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3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4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722AF-010A-45D0-AA58-2200D294782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6FAF4-B50F-4A96-87CA-67A3D25C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2.wav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audio" Target="../media/audio4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audio" Target="../media/audio4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audio" Target="../media/audio4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4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4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39.png"/><Relationship Id="rId2" Type="http://schemas.microsoft.com/office/2007/relationships/media" Target="../media/media1.wav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39.png"/><Relationship Id="rId2" Type="http://schemas.microsoft.com/office/2007/relationships/media" Target="../media/media2.wav"/><Relationship Id="rId1" Type="http://schemas.openxmlformats.org/officeDocument/2006/relationships/tags" Target="../tags/tag19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39.png"/><Relationship Id="rId2" Type="http://schemas.microsoft.com/office/2007/relationships/media" Target="../media/media3.wav"/><Relationship Id="rId1" Type="http://schemas.openxmlformats.org/officeDocument/2006/relationships/tags" Target="../tags/tag21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31.pn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39.png"/><Relationship Id="rId2" Type="http://schemas.microsoft.com/office/2007/relationships/media" Target="../media/media4.wav"/><Relationship Id="rId1" Type="http://schemas.openxmlformats.org/officeDocument/2006/relationships/tags" Target="../tags/tag23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2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2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2.wav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2.wav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2.wav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92946" y="5139517"/>
            <a:ext cx="10856422" cy="702310"/>
            <a:chOff x="1881" y="8688"/>
            <a:chExt cx="16683" cy="1106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077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966"/>
              <a:ext cx="166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07793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本课件和教学视频版权归大敏姐姐所有，未经授权进行搬运、洗稿、二次销售，都属于</a:t>
              </a:r>
              <a:r>
                <a:rPr lang="zh-CN" altLang="en-US" b="1" dirty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侵权</a:t>
              </a:r>
              <a:r>
                <a:rPr lang="zh-CN" altLang="en-US" b="1" dirty="0">
                  <a:solidFill>
                    <a:srgbClr val="207793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违者必究！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233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本</a:t>
            </a:r>
            <a:r>
              <a:rPr lang="en-US" altLang="zh-CN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PPT</a:t>
            </a:r>
            <a:r>
              <a:rPr lang="zh-CN" altLang="en-US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支持</a:t>
            </a:r>
            <a:r>
              <a:rPr lang="en-US" altLang="zh-CN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Microsoft office</a:t>
            </a:r>
            <a:r>
              <a:rPr lang="zh-CN" altLang="en-US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，支持内容（图文</a:t>
            </a:r>
            <a:r>
              <a:rPr lang="en-US" altLang="zh-CN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/GIF/</a:t>
            </a:r>
            <a:r>
              <a:rPr lang="zh-CN" altLang="en-US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音频</a:t>
            </a:r>
            <a:r>
              <a:rPr lang="en-US" altLang="zh-CN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/</a:t>
            </a:r>
            <a:r>
              <a:rPr lang="zh-CN" altLang="en-US" sz="1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动画）的编辑、修改。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02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9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!!11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987186" y="181141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762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yǐ zi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椅子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711331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踢足球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518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tī zú qiú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踢足球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play football</a:t>
              </a:r>
            </a:p>
          </p:txBody>
        </p:sp>
      </p:grpSp>
      <p:grpSp>
        <p:nvGrpSpPr>
          <p:cNvPr id="64" name="运动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84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yùn dòng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运动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sports</a:t>
              </a:r>
            </a:p>
          </p:txBody>
        </p:sp>
      </p:grpSp>
      <p:grpSp>
        <p:nvGrpSpPr>
          <p:cNvPr id="58" name="也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yě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也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also</a:t>
              </a:r>
            </a:p>
          </p:txBody>
        </p:sp>
      </p:grpSp>
      <p:grpSp>
        <p:nvGrpSpPr>
          <p:cNvPr id="34" name="为什么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455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wèi shén me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为什么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why</a:t>
              </a:r>
            </a:p>
          </p:txBody>
        </p:sp>
      </p:grpSp>
      <p:grpSp>
        <p:nvGrpSpPr>
          <p:cNvPr id="16" name="最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zuì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最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the best</a:t>
              </a:r>
            </a:p>
          </p:txBody>
        </p:sp>
      </p:grpSp>
      <p:grpSp>
        <p:nvGrpSpPr>
          <p:cNvPr id="29" name="觉得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jué dé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觉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得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think</a:t>
              </a:r>
            </a:p>
          </p:txBody>
        </p:sp>
      </p:grpSp>
      <p:grpSp>
        <p:nvGrpSpPr>
          <p:cNvPr id="2" name="旅游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lǚ yóu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旅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travel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觉得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jué de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觉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得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think</a:t>
              </a:r>
            </a:p>
          </p:txBody>
        </p:sp>
      </p:grpSp>
      <p:grpSp>
        <p:nvGrpSpPr>
          <p:cNvPr id="6" name="眼睛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yǎn jīng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眼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睛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eye</a:t>
              </a:r>
            </a:p>
          </p:txBody>
        </p:sp>
      </p:grpSp>
      <p:grpSp>
        <p:nvGrpSpPr>
          <p:cNvPr id="21" name="它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tā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它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it</a:t>
              </a:r>
            </a:p>
          </p:txBody>
        </p:sp>
      </p:grpSp>
      <p:grpSp>
        <p:nvGrpSpPr>
          <p:cNvPr id="37" name="新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xīn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新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new</a:t>
              </a:r>
            </a:p>
          </p:txBody>
        </p:sp>
      </p:grpSp>
      <p:grpSp>
        <p:nvGrpSpPr>
          <p:cNvPr id="61" name="要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yào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要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want</a:t>
              </a:r>
            </a:p>
          </p:txBody>
        </p:sp>
      </p:grpSp>
      <p:grpSp>
        <p:nvGrpSpPr>
          <p:cNvPr id="67" name="一起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yì  qǐ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起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together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8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旅 游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lǚ yóu</a:t>
            </a:r>
            <a:endParaRPr lang="en-US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172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运动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270875" y="436816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yùn dòng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最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zuì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觉得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jué de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764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为什么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52245" y="4429125"/>
            <a:ext cx="27546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4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wèi shén me 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0038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也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003800" y="4364355"/>
            <a:ext cx="222948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yě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6608300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90980" y="138430"/>
            <a:ext cx="2660650" cy="3194050"/>
            <a:chOff x="-56" y="2028"/>
            <a:chExt cx="4190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-56" y="4252"/>
              <a:ext cx="4190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踢足球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tī zú qiú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172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眼睛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270875" y="436816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yǎn jīng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要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yào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一起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yì qǐ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764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新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52245" y="4429125"/>
            <a:ext cx="275463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xīn 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0038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它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003800" y="4364355"/>
            <a:ext cx="222948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tā 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1202731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觉得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觉得冷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觉得不太热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觉得很好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我觉得今天很冷。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你觉得今天天气怎么样？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最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最好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最漂亮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最喜欢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最想说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他是我最好的朋友。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九月去北京旅游最好。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59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也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也要买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也想说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也有时间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我也要买水果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明天下午我也有时间去踢足球。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运动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去运动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喜欢运动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一起运动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我每天都去运动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你喜欢运动吗？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3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863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732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758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758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151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不太新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新衣服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新电脑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30651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76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76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070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这件衣服很新。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40570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544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95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0989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昨天我看了一个新电影。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52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主语 + 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要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……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69025" y="1558290"/>
            <a:ext cx="563054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169025" y="1560830"/>
            <a:ext cx="563054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16902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934200" y="1701800"/>
            <a:ext cx="527177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主语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不想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……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1440126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5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Subject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要（不想）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Verb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Object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我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要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学习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汉语。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马克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要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去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北京。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我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不想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去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北京。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助动词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要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2697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Auxiliary verb "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51368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8958 -0.0012037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938020" y="777875"/>
            <a:ext cx="2696845" cy="5635625"/>
            <a:chOff x="3872" y="1225"/>
            <a:chExt cx="4247" cy="8875"/>
          </a:xfrm>
        </p:grpSpPr>
        <p:sp>
          <p:nvSpPr>
            <p:cNvPr id="9" name="矩形 8"/>
            <p:cNvSpPr/>
            <p:nvPr/>
          </p:nvSpPr>
          <p:spPr>
            <a:xfrm>
              <a:off x="3877" y="1225"/>
              <a:ext cx="4242" cy="8805"/>
            </a:xfrm>
            <a:prstGeom prst="rect">
              <a:avLst/>
            </a:prstGeom>
            <a:noFill/>
            <a:ln w="228600">
              <a:solidFill>
                <a:srgbClr val="D4855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872" y="1236"/>
              <a:ext cx="4154" cy="8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C:\Users\Administrator\Desktop\1.png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53260" y="1557655"/>
            <a:ext cx="2622550" cy="1294130"/>
          </a:xfrm>
          <a:prstGeom prst="rect">
            <a:avLst/>
          </a:prstGeom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7126605" y="1787525"/>
            <a:ext cx="26225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她</a:t>
            </a: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</a:t>
            </a:r>
            <a:r>
              <a:rPr lang="zh-CN" altLang="en-US" sz="32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做</a:t>
            </a:r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什么？</a:t>
            </a:r>
            <a:endParaRPr lang="en-US" altLang="zh-CN" sz="3200" b="1">
              <a:solidFill>
                <a:schemeClr val="tx1"/>
              </a:solidFill>
              <a:latin typeface="xumin" panose="02000000000000000000" charset="0"/>
              <a:cs typeface="xumin" panose="02000000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26605" y="256032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买东西。</a:t>
            </a:r>
            <a:endParaRPr lang="zh-CN" altLang="en-US" sz="3200" b="1" noProof="0" dirty="0">
              <a:ln>
                <a:noFill/>
              </a:ln>
              <a:solidFill>
                <a:srgbClr val="72773D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xumin" panose="02000000000000000000" charset="0"/>
              <a:sym typeface="+mn-ea"/>
            </a:endParaRPr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630" y="3270885"/>
            <a:ext cx="2444750" cy="2645410"/>
          </a:xfrm>
          <a:prstGeom prst="rect">
            <a:avLst/>
          </a:prstGeom>
        </p:spPr>
      </p:pic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903" t="15727" r="64601" b="14435"/>
          <a:stretch>
            <a:fillRect/>
          </a:stretch>
        </p:blipFill>
        <p:spPr>
          <a:xfrm>
            <a:off x="1938020" y="777875"/>
            <a:ext cx="2697480" cy="5700395"/>
          </a:xfrm>
          <a:prstGeom prst="rect">
            <a:avLst/>
          </a:prstGeom>
        </p:spPr>
      </p:pic>
      <p:pic>
        <p:nvPicPr>
          <p:cNvPr id="5" name="图片 4" descr="图片2"/>
          <p:cNvPicPr>
            <a:picLocks noChangeAspect="1"/>
          </p:cNvPicPr>
          <p:nvPr/>
        </p:nvPicPr>
        <p:blipFill>
          <a:blip r:embed="rId7"/>
          <a:srcRect l="70774" t="9757" r="10184" b="11120"/>
          <a:stretch>
            <a:fillRect/>
          </a:stretch>
        </p:blipFill>
        <p:spPr>
          <a:xfrm>
            <a:off x="4513580" y="309880"/>
            <a:ext cx="1866900" cy="644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40" h="10020">
                <a:moveTo>
                  <a:pt x="2940" y="0"/>
                </a:moveTo>
                <a:lnTo>
                  <a:pt x="2940" y="10020"/>
                </a:lnTo>
                <a:lnTo>
                  <a:pt x="2790" y="10020"/>
                </a:lnTo>
                <a:lnTo>
                  <a:pt x="0" y="9578"/>
                </a:lnTo>
                <a:lnTo>
                  <a:pt x="0" y="734"/>
                </a:lnTo>
                <a:lnTo>
                  <a:pt x="2940" y="0"/>
                </a:lnTo>
                <a:close/>
              </a:path>
            </a:pathLst>
          </a:custGeom>
        </p:spPr>
      </p:pic>
      <p:sp>
        <p:nvSpPr>
          <p:cNvPr id="18" name="文本框 17"/>
          <p:cNvSpPr txBox="1"/>
          <p:nvPr/>
        </p:nvSpPr>
        <p:spPr>
          <a:xfrm>
            <a:off x="7126605" y="3345180"/>
            <a:ext cx="38417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她</a:t>
            </a: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</a:t>
            </a:r>
            <a:r>
              <a:rPr lang="zh-CN" altLang="en-US" sz="32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去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哪儿买东西？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126605" y="4126230"/>
            <a:ext cx="38417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她</a:t>
            </a: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</a:t>
            </a:r>
            <a:r>
              <a:rPr lang="zh-CN" altLang="en-US" sz="32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去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商店买东西。</a:t>
            </a:r>
          </a:p>
        </p:txBody>
      </p: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5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开门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938020" y="777875"/>
            <a:ext cx="2696845" cy="5635625"/>
            <a:chOff x="3872" y="1225"/>
            <a:chExt cx="4247" cy="8875"/>
          </a:xfrm>
        </p:grpSpPr>
        <p:sp>
          <p:nvSpPr>
            <p:cNvPr id="9" name="矩形 8"/>
            <p:cNvSpPr/>
            <p:nvPr/>
          </p:nvSpPr>
          <p:spPr>
            <a:xfrm>
              <a:off x="3877" y="1225"/>
              <a:ext cx="4242" cy="8805"/>
            </a:xfrm>
            <a:prstGeom prst="rect">
              <a:avLst/>
            </a:prstGeom>
            <a:noFill/>
            <a:ln w="228600">
              <a:solidFill>
                <a:srgbClr val="D4855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872" y="1236"/>
              <a:ext cx="4154" cy="8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C:\Users\Administrator\Desktop\小红书\对外汉语战略搞钱计划\教学素材\图片素材\苹果1.png苹果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59050" y="1299210"/>
            <a:ext cx="1395730" cy="1584960"/>
          </a:xfrm>
          <a:prstGeom prst="rect">
            <a:avLst/>
          </a:prstGeom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7126605" y="1787525"/>
            <a:ext cx="3028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妈妈</a:t>
            </a: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</a:t>
            </a:r>
            <a:r>
              <a:rPr lang="zh-CN" altLang="en-US" sz="32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买</a:t>
            </a:r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什么？</a:t>
            </a:r>
            <a:endParaRPr lang="en-US" altLang="zh-CN" sz="3200" b="1">
              <a:solidFill>
                <a:schemeClr val="tx1"/>
              </a:solidFill>
              <a:latin typeface="xumin" panose="02000000000000000000" charset="0"/>
              <a:cs typeface="xumin" panose="02000000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26605" y="2560320"/>
            <a:ext cx="3028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妈妈</a:t>
            </a: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</a:t>
            </a:r>
            <a:r>
              <a:rPr lang="zh-CN" altLang="en-US" sz="32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买</a:t>
            </a:r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苹果。</a:t>
            </a:r>
            <a:endParaRPr lang="zh-CN" altLang="en-US" sz="3200" b="1" noProof="0" dirty="0">
              <a:ln>
                <a:noFill/>
              </a:ln>
              <a:solidFill>
                <a:srgbClr val="72773D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xumin" panose="02000000000000000000" charset="0"/>
              <a:sym typeface="+mn-ea"/>
            </a:endParaRPr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0" name="图片 9" descr="C:\Users\Administrator\Desktop\小红书\对外汉语战略搞钱计划\教学素材\图片素材\医院.png医院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98980" y="3597910"/>
            <a:ext cx="2444750" cy="1750060"/>
          </a:xfrm>
          <a:prstGeom prst="rect">
            <a:avLst/>
          </a:prstGeom>
        </p:spPr>
      </p:pic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903" t="15727" r="64601" b="14435"/>
          <a:stretch>
            <a:fillRect/>
          </a:stretch>
        </p:blipFill>
        <p:spPr>
          <a:xfrm>
            <a:off x="1938020" y="777875"/>
            <a:ext cx="2697480" cy="5700395"/>
          </a:xfrm>
          <a:prstGeom prst="rect">
            <a:avLst/>
          </a:prstGeom>
        </p:spPr>
      </p:pic>
      <p:pic>
        <p:nvPicPr>
          <p:cNvPr id="5" name="图片 4" descr="图片2"/>
          <p:cNvPicPr>
            <a:picLocks noChangeAspect="1"/>
          </p:cNvPicPr>
          <p:nvPr/>
        </p:nvPicPr>
        <p:blipFill>
          <a:blip r:embed="rId7"/>
          <a:srcRect l="70774" t="9757" r="10184" b="11120"/>
          <a:stretch>
            <a:fillRect/>
          </a:stretch>
        </p:blipFill>
        <p:spPr>
          <a:xfrm>
            <a:off x="4513580" y="309880"/>
            <a:ext cx="1866900" cy="644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40" h="10020">
                <a:moveTo>
                  <a:pt x="2940" y="0"/>
                </a:moveTo>
                <a:lnTo>
                  <a:pt x="2940" y="10020"/>
                </a:lnTo>
                <a:lnTo>
                  <a:pt x="2790" y="10020"/>
                </a:lnTo>
                <a:lnTo>
                  <a:pt x="0" y="9578"/>
                </a:lnTo>
                <a:lnTo>
                  <a:pt x="0" y="734"/>
                </a:lnTo>
                <a:lnTo>
                  <a:pt x="2940" y="0"/>
                </a:lnTo>
                <a:close/>
              </a:path>
            </a:pathLst>
          </a:custGeom>
        </p:spPr>
      </p:pic>
      <p:sp>
        <p:nvSpPr>
          <p:cNvPr id="18" name="文本框 17"/>
          <p:cNvSpPr txBox="1"/>
          <p:nvPr/>
        </p:nvSpPr>
        <p:spPr>
          <a:xfrm>
            <a:off x="7126605" y="3345180"/>
            <a:ext cx="26225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她</a:t>
            </a: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</a:t>
            </a:r>
            <a:r>
              <a:rPr lang="zh-CN" altLang="en-US" sz="32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去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哪儿？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126605" y="4126230"/>
            <a:ext cx="26225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她</a:t>
            </a:r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</a:t>
            </a:r>
            <a:r>
              <a:rPr lang="zh-CN" altLang="en-US" sz="32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去</a:t>
            </a:r>
            <a:r>
              <a:rPr lang="zh-CN" altLang="en-US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医院。</a:t>
            </a:r>
          </a:p>
        </p:txBody>
      </p: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774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开门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觉得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最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也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运动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新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525635" cy="725272"/>
            <a:chOff x="745067" y="2855231"/>
            <a:chExt cx="9526877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7105306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）助动词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要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：表示愿望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55950" y="2871470"/>
            <a:ext cx="32810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概数的表达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8902723" cy="716519"/>
            <a:chOff x="745067" y="4169623"/>
            <a:chExt cx="8903884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648229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）学生能够熟练掌握双音节词语和重音规律，并能正确朗读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3509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）独立书写独体字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为、也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18880" y="4859909"/>
            <a:ext cx="38525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两种笔画的正确写法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442462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）表达想要做某件事的愿望（要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……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3966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）询问事情的原因（为什么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……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44435" y="2352675"/>
            <a:ext cx="2366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）成都副词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最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50" y="4937760"/>
            <a:ext cx="531495" cy="2127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742376" y="5342907"/>
            <a:ext cx="4195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）了解王字旁、足字旁所表达的意思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50630" y="5953379"/>
            <a:ext cx="3738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）表达不确定的数目（几、多）</a:t>
            </a:r>
          </a:p>
        </p:txBody>
      </p:sp>
    </p:spTree>
    <p:extLst>
      <p:ext uri="{BB962C8B-B14F-4D97-AF65-F5344CB8AC3E}">
        <p14:creationId xmlns:p14="http://schemas.microsoft.com/office/powerpoint/2010/main" val="373532651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8290"/>
            <a:ext cx="100990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099675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：程度副词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最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3637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Degree adverb "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最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101574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主语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最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形容词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/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助动词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/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心理动词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…</a:t>
            </a: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21945" y="2781935"/>
          <a:ext cx="11351895" cy="3821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4225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大卫的汉语说得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最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好。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最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喜欢吃米饭。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她的眼睛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最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漂亮。</a:t>
                      </a:r>
                      <a:endParaRPr lang="zh-CN" altLang="en-US" sz="3200" b="1" dirty="0">
                        <a:solidFill>
                          <a:srgbClr val="C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80194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60781 -0.0031481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393"/>
              <a:ext cx="6569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你最喜欢吃的水果是什么？</a:t>
              </a:r>
            </a:p>
            <a:p>
              <a:pPr algn="ctr"/>
              <a:r>
                <a:rPr lang="zh-CN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What is your favorite fruit?</a:t>
              </a:r>
            </a:p>
          </p:txBody>
        </p:sp>
      </p:grp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图片 4" descr="d4437f95e2634e003d814cd527d4243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346200" y="1970405"/>
            <a:ext cx="5588000" cy="3143250"/>
          </a:xfrm>
          <a:prstGeom prst="rect">
            <a:avLst/>
          </a:prstGeom>
          <a:blipFill dpi="0" rotWithShape="1">
            <a:blip r:embed="rId7"/>
            <a:srcRect/>
            <a:stretch>
              <a:fillRect b="-11000"/>
            </a:stretch>
          </a:blipFill>
          <a:ln w="28575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0192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393"/>
              <a:ext cx="6569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你最想去的地方是什么？</a:t>
              </a:r>
            </a:p>
            <a:p>
              <a:pPr algn="ctr"/>
              <a:r>
                <a:rPr lang="zh-CN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What is the place you want to go most?</a:t>
              </a:r>
            </a:p>
          </p:txBody>
        </p:sp>
      </p:grp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图片 5" descr="0bbed3f06a3ed09720d154cb64c157d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1962150"/>
            <a:ext cx="5588000" cy="31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0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393"/>
              <a:ext cx="6569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你最想买的东西是什么？</a:t>
              </a:r>
            </a:p>
            <a:p>
              <a:pPr algn="ctr"/>
              <a:r>
                <a:rPr lang="zh-CN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What do you want to buy most?</a:t>
              </a:r>
            </a:p>
          </p:txBody>
        </p:sp>
      </p:grp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图片 5" descr="C:\Users\Administrator\Desktop\小红书\对外汉语战略搞钱计划\教学素材\图片素材\超市东西.png超市东西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58265" y="1988185"/>
            <a:ext cx="5590540" cy="31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几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量词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名词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1069955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5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几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量词（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M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名词（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N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（十）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几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个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人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（二十）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几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本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书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几</a:t>
                      </a:r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（十）</a:t>
                      </a:r>
                      <a:endParaRPr lang="zh-CN" altLang="en-US" sz="3200" b="1" dirty="0">
                        <a:solidFill>
                          <a:srgbClr val="C0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只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猫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概数的表达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7966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expression of approximate number 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几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 and 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多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58997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671512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671512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642747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数字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&lt;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10)+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量词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多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名词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1069955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7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3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1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数词（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Num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量词（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M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多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名词（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N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）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四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个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多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小时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三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个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多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星期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六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个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多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月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概数的表达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7966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expression of approximate number 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几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 and 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多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14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1615 -0.00194444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671512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671512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642747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十几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十多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量词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名词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697369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2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7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十几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/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十多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量词（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M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名词（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N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十几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/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十多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个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月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二十几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/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二十多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块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钱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三十几</a:t>
                      </a: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/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三十多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只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猫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概数的表达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7966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expression of approximate number 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几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 and "</a:t>
            </a:r>
            <a:r>
              <a:rPr 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多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388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1615 -0.00194444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393"/>
              <a:ext cx="6569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我们班有多少个学生？</a:t>
              </a:r>
            </a:p>
            <a:p>
              <a:pPr algn="ctr"/>
              <a:r>
                <a:rPr lang="zh-CN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How many students are there in our class?</a:t>
              </a:r>
            </a:p>
          </p:txBody>
        </p:sp>
      </p:grp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 descr="0305fcb289f9363dbf39225d9aacf4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0" y="1955165"/>
            <a:ext cx="5539105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393"/>
              <a:ext cx="6569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你哥哥多大了？</a:t>
              </a:r>
            </a:p>
            <a:p>
              <a:pPr algn="ctr"/>
              <a:r>
                <a:rPr lang="zh-CN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How old is your brother?</a:t>
              </a:r>
            </a:p>
          </p:txBody>
        </p:sp>
      </p:grp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 descr="fbc3bf307318540eaead4d01c7904e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510" y="2017395"/>
            <a:ext cx="1370330" cy="3006725"/>
          </a:xfrm>
          <a:prstGeom prst="rect">
            <a:avLst/>
          </a:prstGeom>
        </p:spPr>
      </p:pic>
      <p:pic>
        <p:nvPicPr>
          <p:cNvPr id="5" name="图片 4" descr="4ebd6990662d91b29eef8c9f122fb2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9875" y="1972310"/>
            <a:ext cx="4114800" cy="31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2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7803"/>
              <a:ext cx="6569" cy="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你的衣服真漂亮！</a:t>
              </a:r>
            </a:p>
            <a:p>
              <a:pPr algn="ctr"/>
              <a:r>
                <a:rPr 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多少钱买的？</a:t>
              </a:r>
            </a:p>
            <a:p>
              <a:pPr algn="ctr"/>
              <a:r>
                <a:rPr lang="zh-CN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Your clothes are so beautiful. How much did you buy them?</a:t>
              </a:r>
            </a:p>
          </p:txBody>
        </p:sp>
      </p:grp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 descr="d2db5f4fb49c6740fe6bd41e4d1457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765" y="2045970"/>
            <a:ext cx="4928870" cy="30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69204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：在学校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2809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school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男的想去哪儿旅游？</a:t>
              </a:r>
              <a:endParaRPr lang="zh-CN" altLang="en-US" sz="2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女的觉得什么时候去北京旅游最好？</a:t>
              </a:r>
              <a:endPara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为什么九月去北京旅游最好？</a:t>
              </a:r>
              <a:endParaRPr lang="en-US" altLang="zh-CN" sz="3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133090"/>
            <a:ext cx="7310755" cy="3357245"/>
          </a:xfrm>
          <a:prstGeom prst="rect">
            <a:avLst/>
          </a:prstGeom>
        </p:spPr>
      </p:pic>
      <p:pic>
        <p:nvPicPr>
          <p:cNvPr id="3" name="第二册第一课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8890" y="3019425"/>
            <a:ext cx="980440" cy="9804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429108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9caba7ef0aedc2601db8e4a31d898c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65735" y="2558415"/>
            <a:ext cx="5380355" cy="2647950"/>
          </a:xfrm>
          <a:prstGeom prst="rect">
            <a:avLst/>
          </a:prstGeom>
          <a:blipFill dpi="0" rotWithShape="1">
            <a:blip r:embed="rId5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04205" y="1618615"/>
            <a:ext cx="600519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我要去北京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旅游</a:t>
            </a: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，你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觉得</a:t>
            </a: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什么时候去最好？</a:t>
            </a:r>
          </a:p>
          <a:p>
            <a:pPr algn="l" fontAlgn="auto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B：九月去北京旅游最好。</a:t>
            </a:r>
          </a:p>
          <a:p>
            <a:pPr algn="l" fontAlgn="auto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为什么</a:t>
            </a: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？</a:t>
            </a:r>
          </a:p>
          <a:p>
            <a:pPr algn="l" fontAlgn="auto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九月的北京天气不冷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也</a:t>
            </a: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不热。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：在学校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22809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school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42049" y="1668228"/>
            <a:ext cx="5863811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lang="zh-CN" alt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yào qù </a:t>
            </a:r>
            <a:r>
              <a:rPr lang="en-US" alt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lang="zh-CN" alt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ěi </a:t>
            </a:r>
            <a:r>
              <a:rPr lang="en-US" alt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lang="zh-CN" alt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īng lǚ yóu，nǐ j</a:t>
            </a:r>
            <a:r>
              <a:rPr lang="en-US" altLang="zh-CN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ué</a:t>
            </a:r>
            <a:r>
              <a:rPr lang="zh-CN" alt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</a:t>
            </a:r>
            <a:r>
              <a:rPr lang="en-US" alt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lang="zh-CN" alt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sh</a:t>
            </a:r>
            <a:r>
              <a:rPr lang="en-US" altLang="zh-CN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</a:t>
            </a:r>
            <a:r>
              <a:rPr lang="zh-CN" alt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shí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59755" y="2550326"/>
            <a:ext cx="5245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lang="en-US" alt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lang="zh-CN" alt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 qù zuì hǎo 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42050" y="3382176"/>
            <a:ext cx="5441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iǔ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yuè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lǚ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yóu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zuì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42050" y="4240530"/>
            <a:ext cx="1981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宋体" panose="02010600030101010101" pitchFamily="2" charset="-122"/>
              </a:rPr>
              <a:t>è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242050" y="5084252"/>
            <a:ext cx="5467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iǔ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yuè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lěng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yě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bú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rè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：看照片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0264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Looking at a picture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男的最喜欢什么运动？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他们什么时候去踢足球？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男的下午想去踢足球吗？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72130"/>
            <a:ext cx="7362190" cy="3323590"/>
          </a:xfrm>
          <a:prstGeom prst="rect">
            <a:avLst/>
          </a:prstGeom>
        </p:spPr>
      </p:pic>
      <p:pic>
        <p:nvPicPr>
          <p:cNvPr id="6" name="01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99170" y="2972435"/>
            <a:ext cx="1412240" cy="1412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908864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04205" y="1824355"/>
            <a:ext cx="600519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你喜欢什么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运动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 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B：我最喜欢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踢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足球。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下去我们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一起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去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踢足球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吧。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好啊</a:t>
            </a:r>
            <a:r>
              <a:rPr lang="zh-CN" altLang="en-US" sz="2800" dirty="0">
                <a:solidFill>
                  <a:srgbClr val="00006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！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29045" y="1892935"/>
            <a:ext cx="4004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xǐ huān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me yùn dòng  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2164715"/>
            <a:ext cx="5019040" cy="326263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0" name="文本框 9"/>
          <p:cNvSpPr txBox="1"/>
          <p:nvPr/>
        </p:nvSpPr>
        <p:spPr>
          <a:xfrm>
            <a:off x="6329045" y="2738755"/>
            <a:ext cx="4004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zuì xǐ huān tī zú qiú 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29045" y="3601720"/>
            <a:ext cx="4004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men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zú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qiú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ba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29045" y="4464685"/>
            <a:ext cx="4004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 ā</a:t>
            </a:r>
            <a:r>
              <a:rPr lang="zh-CN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！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：看照片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0264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Looking at a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26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1958340"/>
            <a:chOff x="-1496243" y="303082"/>
            <a:chExt cx="7905750" cy="1958340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1988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他们要买什么？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他们什么时候去买新椅子？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2660650"/>
            <a:ext cx="7454265" cy="3423285"/>
          </a:xfrm>
          <a:prstGeom prst="rect">
            <a:avLst/>
          </a:prstGeom>
        </p:spPr>
      </p:pic>
      <p:pic>
        <p:nvPicPr>
          <p:cNvPr id="4" name="01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86190" y="2611120"/>
            <a:ext cx="1106805" cy="11068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441600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04205" y="1407160"/>
            <a:ext cx="6434455" cy="500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我们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要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不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要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买几个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新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的椅子？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B：好啊，什么时候去买？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明天下午怎么样？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 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你明天下午几点能回来？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三点多。</a:t>
            </a:r>
          </a:p>
          <a:p>
            <a:pPr eaLnBrk="1" hangingPunct="1">
              <a:lnSpc>
                <a:spcPct val="140000"/>
              </a:lnSpc>
            </a:pP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16980" y="1407160"/>
            <a:ext cx="5152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men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bú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mǎi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gè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xīn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？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home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2135505"/>
            <a:ext cx="5253355" cy="300799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9" name="文本框 8"/>
          <p:cNvSpPr txBox="1"/>
          <p:nvPr/>
        </p:nvSpPr>
        <p:spPr>
          <a:xfrm>
            <a:off x="6316980" y="2314658"/>
            <a:ext cx="5152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ā 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mǎi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11265" y="3202940"/>
            <a:ext cx="4408488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wǔ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16980" y="4049395"/>
            <a:ext cx="5076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míng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wǔ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diǎn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néng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16980" y="4895850"/>
            <a:ext cx="5076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diǎn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5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At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猫叫什么名字？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它在哪儿？它漂亮吗？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它多大了？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128010"/>
            <a:ext cx="7305675" cy="3368040"/>
          </a:xfrm>
          <a:prstGeom prst="rect">
            <a:avLst/>
          </a:prstGeom>
        </p:spPr>
      </p:pic>
      <p:pic>
        <p:nvPicPr>
          <p:cNvPr id="3" name="01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0930" y="3031490"/>
            <a:ext cx="1152525" cy="1152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07424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04205" y="1149985"/>
            <a:ext cx="643445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桌子下面有个猫。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B：那是我的猫，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它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叫花花。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它很漂亮。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是啊，我觉得它的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眼睛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最漂亮。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A：它多大了？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B：六个月。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58560" y="1149985"/>
            <a:ext cx="5152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huō z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xià miàn yǒu gè māo 。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At home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2217420"/>
            <a:ext cx="5251450" cy="348932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0" name="文本框 9"/>
          <p:cNvSpPr txBox="1"/>
          <p:nvPr/>
        </p:nvSpPr>
        <p:spPr>
          <a:xfrm>
            <a:off x="6258560" y="2053590"/>
            <a:ext cx="5152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shì wǒ de māo ，tā jiào huā huā 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258560" y="2904490"/>
            <a:ext cx="5152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 hěn pi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 li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61430" y="3766268"/>
            <a:ext cx="5593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ā 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ué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zuì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pi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li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264275" y="4654550"/>
            <a:ext cx="5152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 duō dà le 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298565" y="5505450"/>
            <a:ext cx="5152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iù gè yuè 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11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5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66383" y="4466590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9083" y="162306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06489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wéi/wèi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267335" y="3890010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yě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72" name="组合 71"/>
          <p:cNvGrpSpPr/>
          <p:nvPr/>
        </p:nvGrpSpPr>
        <p:grpSpPr>
          <a:xfrm>
            <a:off x="408305" y="4815840"/>
            <a:ext cx="1703070" cy="1424305"/>
            <a:chOff x="643" y="7584"/>
            <a:chExt cx="2682" cy="224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" y="7584"/>
              <a:ext cx="2597" cy="2243"/>
            </a:xfrm>
            <a:prstGeom prst="rect">
              <a:avLst/>
            </a:prstGeom>
          </p:spPr>
        </p:pic>
        <p:sp>
          <p:nvSpPr>
            <p:cNvPr id="10" name="Freeform 69"/>
            <p:cNvSpPr/>
            <p:nvPr/>
          </p:nvSpPr>
          <p:spPr bwMode="auto">
            <a:xfrm>
              <a:off x="1700" y="7587"/>
              <a:ext cx="316" cy="1743"/>
            </a:xfrm>
            <a:custGeom>
              <a:avLst/>
              <a:gdLst>
                <a:gd name="T0" fmla="*/ 40 w 49"/>
                <a:gd name="T1" fmla="*/ 65 h 182"/>
                <a:gd name="T2" fmla="*/ 38 w 49"/>
                <a:gd name="T3" fmla="*/ 96 h 182"/>
                <a:gd name="T4" fmla="*/ 34 w 49"/>
                <a:gd name="T5" fmla="*/ 133 h 182"/>
                <a:gd name="T6" fmla="*/ 31 w 49"/>
                <a:gd name="T7" fmla="*/ 161 h 182"/>
                <a:gd name="T8" fmla="*/ 27 w 49"/>
                <a:gd name="T9" fmla="*/ 176 h 182"/>
                <a:gd name="T10" fmla="*/ 23 w 49"/>
                <a:gd name="T11" fmla="*/ 182 h 182"/>
                <a:gd name="T12" fmla="*/ 16 w 49"/>
                <a:gd name="T13" fmla="*/ 182 h 182"/>
                <a:gd name="T14" fmla="*/ 9 w 49"/>
                <a:gd name="T15" fmla="*/ 176 h 182"/>
                <a:gd name="T16" fmla="*/ 3 w 49"/>
                <a:gd name="T17" fmla="*/ 170 h 182"/>
                <a:gd name="T18" fmla="*/ 0 w 49"/>
                <a:gd name="T19" fmla="*/ 164 h 182"/>
                <a:gd name="T20" fmla="*/ 0 w 49"/>
                <a:gd name="T21" fmla="*/ 161 h 182"/>
                <a:gd name="T22" fmla="*/ 0 w 49"/>
                <a:gd name="T23" fmla="*/ 154 h 182"/>
                <a:gd name="T24" fmla="*/ 3 w 49"/>
                <a:gd name="T25" fmla="*/ 145 h 182"/>
                <a:gd name="T26" fmla="*/ 3 w 49"/>
                <a:gd name="T27" fmla="*/ 136 h 182"/>
                <a:gd name="T28" fmla="*/ 5 w 49"/>
                <a:gd name="T29" fmla="*/ 111 h 182"/>
                <a:gd name="T30" fmla="*/ 7 w 49"/>
                <a:gd name="T31" fmla="*/ 74 h 182"/>
                <a:gd name="T32" fmla="*/ 7 w 49"/>
                <a:gd name="T33" fmla="*/ 47 h 182"/>
                <a:gd name="T34" fmla="*/ 7 w 49"/>
                <a:gd name="T35" fmla="*/ 31 h 182"/>
                <a:gd name="T36" fmla="*/ 5 w 49"/>
                <a:gd name="T37" fmla="*/ 22 h 182"/>
                <a:gd name="T38" fmla="*/ 5 w 49"/>
                <a:gd name="T39" fmla="*/ 16 h 182"/>
                <a:gd name="T40" fmla="*/ 0 w 49"/>
                <a:gd name="T41" fmla="*/ 10 h 182"/>
                <a:gd name="T42" fmla="*/ 0 w 49"/>
                <a:gd name="T43" fmla="*/ 3 h 182"/>
                <a:gd name="T44" fmla="*/ 3 w 49"/>
                <a:gd name="T45" fmla="*/ 3 h 182"/>
                <a:gd name="T46" fmla="*/ 5 w 49"/>
                <a:gd name="T47" fmla="*/ 0 h 182"/>
                <a:gd name="T48" fmla="*/ 11 w 49"/>
                <a:gd name="T49" fmla="*/ 3 h 182"/>
                <a:gd name="T50" fmla="*/ 23 w 49"/>
                <a:gd name="T51" fmla="*/ 3 h 182"/>
                <a:gd name="T52" fmla="*/ 31 w 49"/>
                <a:gd name="T53" fmla="*/ 6 h 182"/>
                <a:gd name="T54" fmla="*/ 40 w 49"/>
                <a:gd name="T55" fmla="*/ 10 h 182"/>
                <a:gd name="T56" fmla="*/ 45 w 49"/>
                <a:gd name="T57" fmla="*/ 10 h 182"/>
                <a:gd name="T58" fmla="*/ 47 w 49"/>
                <a:gd name="T59" fmla="*/ 13 h 182"/>
                <a:gd name="T60" fmla="*/ 49 w 49"/>
                <a:gd name="T61" fmla="*/ 16 h 182"/>
                <a:gd name="T62" fmla="*/ 47 w 49"/>
                <a:gd name="T63" fmla="*/ 22 h 182"/>
                <a:gd name="T64" fmla="*/ 42 w 49"/>
                <a:gd name="T65" fmla="*/ 31 h 182"/>
                <a:gd name="T66" fmla="*/ 40 w 49"/>
                <a:gd name="T67" fmla="*/ 5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" h="182">
                  <a:moveTo>
                    <a:pt x="40" y="50"/>
                  </a:moveTo>
                  <a:lnTo>
                    <a:pt x="40" y="65"/>
                  </a:lnTo>
                  <a:lnTo>
                    <a:pt x="38" y="80"/>
                  </a:lnTo>
                  <a:lnTo>
                    <a:pt x="38" y="96"/>
                  </a:lnTo>
                  <a:lnTo>
                    <a:pt x="36" y="114"/>
                  </a:lnTo>
                  <a:lnTo>
                    <a:pt x="34" y="133"/>
                  </a:lnTo>
                  <a:lnTo>
                    <a:pt x="34" y="148"/>
                  </a:lnTo>
                  <a:lnTo>
                    <a:pt x="31" y="161"/>
                  </a:lnTo>
                  <a:lnTo>
                    <a:pt x="29" y="170"/>
                  </a:lnTo>
                  <a:lnTo>
                    <a:pt x="27" y="176"/>
                  </a:lnTo>
                  <a:lnTo>
                    <a:pt x="25" y="179"/>
                  </a:lnTo>
                  <a:lnTo>
                    <a:pt x="23" y="182"/>
                  </a:lnTo>
                  <a:lnTo>
                    <a:pt x="18" y="182"/>
                  </a:lnTo>
                  <a:lnTo>
                    <a:pt x="16" y="182"/>
                  </a:lnTo>
                  <a:lnTo>
                    <a:pt x="11" y="179"/>
                  </a:lnTo>
                  <a:lnTo>
                    <a:pt x="9" y="176"/>
                  </a:lnTo>
                  <a:lnTo>
                    <a:pt x="5" y="173"/>
                  </a:lnTo>
                  <a:lnTo>
                    <a:pt x="3" y="170"/>
                  </a:lnTo>
                  <a:lnTo>
                    <a:pt x="3" y="167"/>
                  </a:lnTo>
                  <a:lnTo>
                    <a:pt x="0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0" y="157"/>
                  </a:lnTo>
                  <a:lnTo>
                    <a:pt x="0" y="154"/>
                  </a:lnTo>
                  <a:lnTo>
                    <a:pt x="0" y="151"/>
                  </a:lnTo>
                  <a:lnTo>
                    <a:pt x="3" y="145"/>
                  </a:lnTo>
                  <a:lnTo>
                    <a:pt x="3" y="142"/>
                  </a:lnTo>
                  <a:lnTo>
                    <a:pt x="3" y="136"/>
                  </a:lnTo>
                  <a:lnTo>
                    <a:pt x="5" y="127"/>
                  </a:lnTo>
                  <a:lnTo>
                    <a:pt x="5" y="111"/>
                  </a:lnTo>
                  <a:lnTo>
                    <a:pt x="7" y="93"/>
                  </a:lnTo>
                  <a:lnTo>
                    <a:pt x="7" y="74"/>
                  </a:lnTo>
                  <a:lnTo>
                    <a:pt x="7" y="56"/>
                  </a:lnTo>
                  <a:lnTo>
                    <a:pt x="7" y="47"/>
                  </a:lnTo>
                  <a:lnTo>
                    <a:pt x="7" y="40"/>
                  </a:lnTo>
                  <a:lnTo>
                    <a:pt x="7" y="31"/>
                  </a:lnTo>
                  <a:lnTo>
                    <a:pt x="7" y="25"/>
                  </a:lnTo>
                  <a:lnTo>
                    <a:pt x="5" y="22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5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1" y="3"/>
                  </a:lnTo>
                  <a:lnTo>
                    <a:pt x="18" y="3"/>
                  </a:lnTo>
                  <a:lnTo>
                    <a:pt x="23" y="3"/>
                  </a:lnTo>
                  <a:lnTo>
                    <a:pt x="27" y="6"/>
                  </a:lnTo>
                  <a:lnTo>
                    <a:pt x="31" y="6"/>
                  </a:lnTo>
                  <a:lnTo>
                    <a:pt x="36" y="6"/>
                  </a:lnTo>
                  <a:lnTo>
                    <a:pt x="40" y="10"/>
                  </a:lnTo>
                  <a:lnTo>
                    <a:pt x="42" y="10"/>
                  </a:lnTo>
                  <a:lnTo>
                    <a:pt x="45" y="10"/>
                  </a:lnTo>
                  <a:lnTo>
                    <a:pt x="47" y="10"/>
                  </a:lnTo>
                  <a:lnTo>
                    <a:pt x="47" y="13"/>
                  </a:lnTo>
                  <a:lnTo>
                    <a:pt x="49" y="13"/>
                  </a:lnTo>
                  <a:lnTo>
                    <a:pt x="49" y="16"/>
                  </a:lnTo>
                  <a:lnTo>
                    <a:pt x="47" y="19"/>
                  </a:lnTo>
                  <a:lnTo>
                    <a:pt x="47" y="22"/>
                  </a:lnTo>
                  <a:lnTo>
                    <a:pt x="45" y="25"/>
                  </a:lnTo>
                  <a:lnTo>
                    <a:pt x="42" y="31"/>
                  </a:lnTo>
                  <a:lnTo>
                    <a:pt x="42" y="40"/>
                  </a:lnTo>
                  <a:lnTo>
                    <a:pt x="40" y="50"/>
                  </a:lnTo>
                  <a:lnTo>
                    <a:pt x="40" y="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: 形状 8"/>
            <p:cNvSpPr/>
            <p:nvPr/>
          </p:nvSpPr>
          <p:spPr>
            <a:xfrm rot="19626191">
              <a:off x="1921" y="8405"/>
              <a:ext cx="920" cy="648"/>
            </a:xfrm>
            <a:custGeom>
              <a:avLst/>
              <a:gdLst>
                <a:gd name="connsiteX0" fmla="*/ 714121 w 718101"/>
                <a:gd name="connsiteY0" fmla="*/ 1 h 560165"/>
                <a:gd name="connsiteX1" fmla="*/ 718101 w 718101"/>
                <a:gd name="connsiteY1" fmla="*/ 24978 h 560165"/>
                <a:gd name="connsiteX2" fmla="*/ 713507 w 718101"/>
                <a:gd name="connsiteY2" fmla="*/ 55016 h 560165"/>
                <a:gd name="connsiteX3" fmla="*/ 698453 w 718101"/>
                <a:gd name="connsiteY3" fmla="*/ 78289 h 560165"/>
                <a:gd name="connsiteX4" fmla="*/ 683399 w 718101"/>
                <a:gd name="connsiteY4" fmla="*/ 101561 h 560165"/>
                <a:gd name="connsiteX5" fmla="*/ 672939 w 718101"/>
                <a:gd name="connsiteY5" fmla="*/ 94795 h 560165"/>
                <a:gd name="connsiteX6" fmla="*/ 642408 w 718101"/>
                <a:gd name="connsiteY6" fmla="*/ 119060 h 560165"/>
                <a:gd name="connsiteX7" fmla="*/ 616260 w 718101"/>
                <a:gd name="connsiteY7" fmla="*/ 102146 h 560165"/>
                <a:gd name="connsiteX8" fmla="*/ 575692 w 718101"/>
                <a:gd name="connsiteY8" fmla="*/ 141925 h 560165"/>
                <a:gd name="connsiteX9" fmla="*/ 535125 w 718101"/>
                <a:gd name="connsiteY9" fmla="*/ 181704 h 560165"/>
                <a:gd name="connsiteX10" fmla="*/ 494558 w 718101"/>
                <a:gd name="connsiteY10" fmla="*/ 221484 h 560165"/>
                <a:gd name="connsiteX11" fmla="*/ 433707 w 718101"/>
                <a:gd name="connsiteY11" fmla="*/ 281153 h 560165"/>
                <a:gd name="connsiteX12" fmla="*/ 378086 w 718101"/>
                <a:gd name="connsiteY12" fmla="*/ 344205 h 560165"/>
                <a:gd name="connsiteX13" fmla="*/ 250732 w 718101"/>
                <a:gd name="connsiteY13" fmla="*/ 437880 h 560165"/>
                <a:gd name="connsiteX14" fmla="*/ 184651 w 718101"/>
                <a:gd name="connsiteY14" fmla="*/ 494166 h 560165"/>
                <a:gd name="connsiteX15" fmla="*/ 133624 w 718101"/>
                <a:gd name="connsiteY15" fmla="*/ 527180 h 560165"/>
                <a:gd name="connsiteX16" fmla="*/ 81962 w 718101"/>
                <a:gd name="connsiteY16" fmla="*/ 526773 h 560165"/>
                <a:gd name="connsiteX17" fmla="*/ 10229 w 718101"/>
                <a:gd name="connsiteY17" fmla="*/ 557396 h 560165"/>
                <a:gd name="connsiteX18" fmla="*/ 0 w 718101"/>
                <a:gd name="connsiteY18" fmla="*/ 560165 h 560165"/>
                <a:gd name="connsiteX19" fmla="*/ 1 w 718101"/>
                <a:gd name="connsiteY19" fmla="*/ 260130 h 560165"/>
                <a:gd name="connsiteX20" fmla="*/ 10164 w 718101"/>
                <a:gd name="connsiteY20" fmla="*/ 282269 h 560165"/>
                <a:gd name="connsiteX21" fmla="*/ 35677 w 718101"/>
                <a:gd name="connsiteY21" fmla="*/ 265762 h 560165"/>
                <a:gd name="connsiteX22" fmla="*/ 51367 w 718101"/>
                <a:gd name="connsiteY22" fmla="*/ 275911 h 560165"/>
                <a:gd name="connsiteX23" fmla="*/ 61826 w 718101"/>
                <a:gd name="connsiteY23" fmla="*/ 282676 h 560165"/>
                <a:gd name="connsiteX24" fmla="*/ 87339 w 718101"/>
                <a:gd name="connsiteY24" fmla="*/ 266170 h 560165"/>
                <a:gd name="connsiteX25" fmla="*/ 112853 w 718101"/>
                <a:gd name="connsiteY25" fmla="*/ 249663 h 560165"/>
                <a:gd name="connsiteX26" fmla="*/ 174127 w 718101"/>
                <a:gd name="connsiteY26" fmla="*/ 212274 h 560165"/>
                <a:gd name="connsiteX27" fmla="*/ 255261 w 718101"/>
                <a:gd name="connsiteY27" fmla="*/ 132715 h 560165"/>
                <a:gd name="connsiteX28" fmla="*/ 295829 w 718101"/>
                <a:gd name="connsiteY28" fmla="*/ 92936 h 560165"/>
                <a:gd name="connsiteX29" fmla="*/ 336396 w 718101"/>
                <a:gd name="connsiteY29" fmla="*/ 53156 h 560165"/>
                <a:gd name="connsiteX30" fmla="*/ 351450 w 718101"/>
                <a:gd name="connsiteY30" fmla="*/ 29884 h 560165"/>
                <a:gd name="connsiteX31" fmla="*/ 370780 w 718101"/>
                <a:gd name="connsiteY31" fmla="*/ 0 h 560165"/>
                <a:gd name="connsiteX32" fmla="*/ 714121 w 718101"/>
                <a:gd name="connsiteY32" fmla="*/ 1 h 560165"/>
                <a:gd name="connsiteX0-1" fmla="*/ 714121 w 718101"/>
                <a:gd name="connsiteY0-2" fmla="*/ 1 h 560165"/>
                <a:gd name="connsiteX1-3" fmla="*/ 718101 w 718101"/>
                <a:gd name="connsiteY1-4" fmla="*/ 24978 h 560165"/>
                <a:gd name="connsiteX2-5" fmla="*/ 713507 w 718101"/>
                <a:gd name="connsiteY2-6" fmla="*/ 55016 h 560165"/>
                <a:gd name="connsiteX3-7" fmla="*/ 698453 w 718101"/>
                <a:gd name="connsiteY3-8" fmla="*/ 78289 h 560165"/>
                <a:gd name="connsiteX4-9" fmla="*/ 683399 w 718101"/>
                <a:gd name="connsiteY4-10" fmla="*/ 101561 h 560165"/>
                <a:gd name="connsiteX5-11" fmla="*/ 672939 w 718101"/>
                <a:gd name="connsiteY5-12" fmla="*/ 94795 h 560165"/>
                <a:gd name="connsiteX6-13" fmla="*/ 642408 w 718101"/>
                <a:gd name="connsiteY6-14" fmla="*/ 119060 h 560165"/>
                <a:gd name="connsiteX7-15" fmla="*/ 616260 w 718101"/>
                <a:gd name="connsiteY7-16" fmla="*/ 102146 h 560165"/>
                <a:gd name="connsiteX8-17" fmla="*/ 575692 w 718101"/>
                <a:gd name="connsiteY8-18" fmla="*/ 141925 h 560165"/>
                <a:gd name="connsiteX9-19" fmla="*/ 535125 w 718101"/>
                <a:gd name="connsiteY9-20" fmla="*/ 181704 h 560165"/>
                <a:gd name="connsiteX10-21" fmla="*/ 494558 w 718101"/>
                <a:gd name="connsiteY10-22" fmla="*/ 221484 h 560165"/>
                <a:gd name="connsiteX11-23" fmla="*/ 433707 w 718101"/>
                <a:gd name="connsiteY11-24" fmla="*/ 281153 h 560165"/>
                <a:gd name="connsiteX12-25" fmla="*/ 378086 w 718101"/>
                <a:gd name="connsiteY12-26" fmla="*/ 344205 h 560165"/>
                <a:gd name="connsiteX13-27" fmla="*/ 250732 w 718101"/>
                <a:gd name="connsiteY13-28" fmla="*/ 437880 h 560165"/>
                <a:gd name="connsiteX14-29" fmla="*/ 184651 w 718101"/>
                <a:gd name="connsiteY14-30" fmla="*/ 494166 h 560165"/>
                <a:gd name="connsiteX15-31" fmla="*/ 133624 w 718101"/>
                <a:gd name="connsiteY15-32" fmla="*/ 527180 h 560165"/>
                <a:gd name="connsiteX16-33" fmla="*/ 81962 w 718101"/>
                <a:gd name="connsiteY16-34" fmla="*/ 526773 h 560165"/>
                <a:gd name="connsiteX17-35" fmla="*/ 10229 w 718101"/>
                <a:gd name="connsiteY17-36" fmla="*/ 557396 h 560165"/>
                <a:gd name="connsiteX18-37" fmla="*/ 0 w 718101"/>
                <a:gd name="connsiteY18-38" fmla="*/ 560165 h 560165"/>
                <a:gd name="connsiteX19-39" fmla="*/ 1 w 718101"/>
                <a:gd name="connsiteY19-40" fmla="*/ 260130 h 560165"/>
                <a:gd name="connsiteX20-41" fmla="*/ 35677 w 718101"/>
                <a:gd name="connsiteY20-42" fmla="*/ 265762 h 560165"/>
                <a:gd name="connsiteX21-43" fmla="*/ 51367 w 718101"/>
                <a:gd name="connsiteY21-44" fmla="*/ 275911 h 560165"/>
                <a:gd name="connsiteX22-45" fmla="*/ 61826 w 718101"/>
                <a:gd name="connsiteY22-46" fmla="*/ 282676 h 560165"/>
                <a:gd name="connsiteX23-47" fmla="*/ 87339 w 718101"/>
                <a:gd name="connsiteY23-48" fmla="*/ 266170 h 560165"/>
                <a:gd name="connsiteX24-49" fmla="*/ 112853 w 718101"/>
                <a:gd name="connsiteY24-50" fmla="*/ 249663 h 560165"/>
                <a:gd name="connsiteX25-51" fmla="*/ 174127 w 718101"/>
                <a:gd name="connsiteY25-52" fmla="*/ 212274 h 560165"/>
                <a:gd name="connsiteX26-53" fmla="*/ 255261 w 718101"/>
                <a:gd name="connsiteY26-54" fmla="*/ 132715 h 560165"/>
                <a:gd name="connsiteX27-55" fmla="*/ 295829 w 718101"/>
                <a:gd name="connsiteY27-56" fmla="*/ 92936 h 560165"/>
                <a:gd name="connsiteX28-57" fmla="*/ 336396 w 718101"/>
                <a:gd name="connsiteY28-58" fmla="*/ 53156 h 560165"/>
                <a:gd name="connsiteX29-59" fmla="*/ 351450 w 718101"/>
                <a:gd name="connsiteY29-60" fmla="*/ 29884 h 560165"/>
                <a:gd name="connsiteX30-61" fmla="*/ 370780 w 718101"/>
                <a:gd name="connsiteY30-62" fmla="*/ 0 h 560165"/>
                <a:gd name="connsiteX31-63" fmla="*/ 714121 w 718101"/>
                <a:gd name="connsiteY31-64" fmla="*/ 1 h 560165"/>
                <a:gd name="connsiteX0-65" fmla="*/ 714121 w 718101"/>
                <a:gd name="connsiteY0-66" fmla="*/ 1 h 560165"/>
                <a:gd name="connsiteX1-67" fmla="*/ 718101 w 718101"/>
                <a:gd name="connsiteY1-68" fmla="*/ 24978 h 560165"/>
                <a:gd name="connsiteX2-69" fmla="*/ 713507 w 718101"/>
                <a:gd name="connsiteY2-70" fmla="*/ 55016 h 560165"/>
                <a:gd name="connsiteX3-71" fmla="*/ 698453 w 718101"/>
                <a:gd name="connsiteY3-72" fmla="*/ 78289 h 560165"/>
                <a:gd name="connsiteX4-73" fmla="*/ 683399 w 718101"/>
                <a:gd name="connsiteY4-74" fmla="*/ 101561 h 560165"/>
                <a:gd name="connsiteX5-75" fmla="*/ 672939 w 718101"/>
                <a:gd name="connsiteY5-76" fmla="*/ 94795 h 560165"/>
                <a:gd name="connsiteX6-77" fmla="*/ 642408 w 718101"/>
                <a:gd name="connsiteY6-78" fmla="*/ 119060 h 560165"/>
                <a:gd name="connsiteX7-79" fmla="*/ 616260 w 718101"/>
                <a:gd name="connsiteY7-80" fmla="*/ 102146 h 560165"/>
                <a:gd name="connsiteX8-81" fmla="*/ 575692 w 718101"/>
                <a:gd name="connsiteY8-82" fmla="*/ 141925 h 560165"/>
                <a:gd name="connsiteX9-83" fmla="*/ 535125 w 718101"/>
                <a:gd name="connsiteY9-84" fmla="*/ 181704 h 560165"/>
                <a:gd name="connsiteX10-85" fmla="*/ 494558 w 718101"/>
                <a:gd name="connsiteY10-86" fmla="*/ 221484 h 560165"/>
                <a:gd name="connsiteX11-87" fmla="*/ 433707 w 718101"/>
                <a:gd name="connsiteY11-88" fmla="*/ 281153 h 560165"/>
                <a:gd name="connsiteX12-89" fmla="*/ 378086 w 718101"/>
                <a:gd name="connsiteY12-90" fmla="*/ 344205 h 560165"/>
                <a:gd name="connsiteX13-91" fmla="*/ 250732 w 718101"/>
                <a:gd name="connsiteY13-92" fmla="*/ 437880 h 560165"/>
                <a:gd name="connsiteX14-93" fmla="*/ 184651 w 718101"/>
                <a:gd name="connsiteY14-94" fmla="*/ 494166 h 560165"/>
                <a:gd name="connsiteX15-95" fmla="*/ 133624 w 718101"/>
                <a:gd name="connsiteY15-96" fmla="*/ 527180 h 560165"/>
                <a:gd name="connsiteX16-97" fmla="*/ 81962 w 718101"/>
                <a:gd name="connsiteY16-98" fmla="*/ 526773 h 560165"/>
                <a:gd name="connsiteX17-99" fmla="*/ 10229 w 718101"/>
                <a:gd name="connsiteY17-100" fmla="*/ 557396 h 560165"/>
                <a:gd name="connsiteX18-101" fmla="*/ 0 w 718101"/>
                <a:gd name="connsiteY18-102" fmla="*/ 560165 h 560165"/>
                <a:gd name="connsiteX19-103" fmla="*/ 35677 w 718101"/>
                <a:gd name="connsiteY19-104" fmla="*/ 265762 h 560165"/>
                <a:gd name="connsiteX20-105" fmla="*/ 51367 w 718101"/>
                <a:gd name="connsiteY20-106" fmla="*/ 275911 h 560165"/>
                <a:gd name="connsiteX21-107" fmla="*/ 61826 w 718101"/>
                <a:gd name="connsiteY21-108" fmla="*/ 282676 h 560165"/>
                <a:gd name="connsiteX22-109" fmla="*/ 87339 w 718101"/>
                <a:gd name="connsiteY22-110" fmla="*/ 266170 h 560165"/>
                <a:gd name="connsiteX23-111" fmla="*/ 112853 w 718101"/>
                <a:gd name="connsiteY23-112" fmla="*/ 249663 h 560165"/>
                <a:gd name="connsiteX24-113" fmla="*/ 174127 w 718101"/>
                <a:gd name="connsiteY24-114" fmla="*/ 212274 h 560165"/>
                <a:gd name="connsiteX25-115" fmla="*/ 255261 w 718101"/>
                <a:gd name="connsiteY25-116" fmla="*/ 132715 h 560165"/>
                <a:gd name="connsiteX26-117" fmla="*/ 295829 w 718101"/>
                <a:gd name="connsiteY26-118" fmla="*/ 92936 h 560165"/>
                <a:gd name="connsiteX27-119" fmla="*/ 336396 w 718101"/>
                <a:gd name="connsiteY27-120" fmla="*/ 53156 h 560165"/>
                <a:gd name="connsiteX28-121" fmla="*/ 351450 w 718101"/>
                <a:gd name="connsiteY28-122" fmla="*/ 29884 h 560165"/>
                <a:gd name="connsiteX29-123" fmla="*/ 370780 w 718101"/>
                <a:gd name="connsiteY29-124" fmla="*/ 0 h 560165"/>
                <a:gd name="connsiteX30-125" fmla="*/ 714121 w 718101"/>
                <a:gd name="connsiteY30-126" fmla="*/ 1 h 560165"/>
                <a:gd name="connsiteX0-127" fmla="*/ 714121 w 718101"/>
                <a:gd name="connsiteY0-128" fmla="*/ 1 h 560165"/>
                <a:gd name="connsiteX1-129" fmla="*/ 718101 w 718101"/>
                <a:gd name="connsiteY1-130" fmla="*/ 24978 h 560165"/>
                <a:gd name="connsiteX2-131" fmla="*/ 713507 w 718101"/>
                <a:gd name="connsiteY2-132" fmla="*/ 55016 h 560165"/>
                <a:gd name="connsiteX3-133" fmla="*/ 698453 w 718101"/>
                <a:gd name="connsiteY3-134" fmla="*/ 78289 h 560165"/>
                <a:gd name="connsiteX4-135" fmla="*/ 683399 w 718101"/>
                <a:gd name="connsiteY4-136" fmla="*/ 101561 h 560165"/>
                <a:gd name="connsiteX5-137" fmla="*/ 672939 w 718101"/>
                <a:gd name="connsiteY5-138" fmla="*/ 94795 h 560165"/>
                <a:gd name="connsiteX6-139" fmla="*/ 642408 w 718101"/>
                <a:gd name="connsiteY6-140" fmla="*/ 119060 h 560165"/>
                <a:gd name="connsiteX7-141" fmla="*/ 616260 w 718101"/>
                <a:gd name="connsiteY7-142" fmla="*/ 102146 h 560165"/>
                <a:gd name="connsiteX8-143" fmla="*/ 575692 w 718101"/>
                <a:gd name="connsiteY8-144" fmla="*/ 141925 h 560165"/>
                <a:gd name="connsiteX9-145" fmla="*/ 535125 w 718101"/>
                <a:gd name="connsiteY9-146" fmla="*/ 181704 h 560165"/>
                <a:gd name="connsiteX10-147" fmla="*/ 494558 w 718101"/>
                <a:gd name="connsiteY10-148" fmla="*/ 221484 h 560165"/>
                <a:gd name="connsiteX11-149" fmla="*/ 433707 w 718101"/>
                <a:gd name="connsiteY11-150" fmla="*/ 281153 h 560165"/>
                <a:gd name="connsiteX12-151" fmla="*/ 378086 w 718101"/>
                <a:gd name="connsiteY12-152" fmla="*/ 344205 h 560165"/>
                <a:gd name="connsiteX13-153" fmla="*/ 250732 w 718101"/>
                <a:gd name="connsiteY13-154" fmla="*/ 437880 h 560165"/>
                <a:gd name="connsiteX14-155" fmla="*/ 184651 w 718101"/>
                <a:gd name="connsiteY14-156" fmla="*/ 494166 h 560165"/>
                <a:gd name="connsiteX15-157" fmla="*/ 133624 w 718101"/>
                <a:gd name="connsiteY15-158" fmla="*/ 527180 h 560165"/>
                <a:gd name="connsiteX16-159" fmla="*/ 81962 w 718101"/>
                <a:gd name="connsiteY16-160" fmla="*/ 526773 h 560165"/>
                <a:gd name="connsiteX17-161" fmla="*/ 10229 w 718101"/>
                <a:gd name="connsiteY17-162" fmla="*/ 557396 h 560165"/>
                <a:gd name="connsiteX18-163" fmla="*/ 0 w 718101"/>
                <a:gd name="connsiteY18-164" fmla="*/ 560165 h 560165"/>
                <a:gd name="connsiteX19-165" fmla="*/ 35677 w 718101"/>
                <a:gd name="connsiteY19-166" fmla="*/ 265762 h 560165"/>
                <a:gd name="connsiteX20-167" fmla="*/ 61826 w 718101"/>
                <a:gd name="connsiteY20-168" fmla="*/ 282676 h 560165"/>
                <a:gd name="connsiteX21-169" fmla="*/ 87339 w 718101"/>
                <a:gd name="connsiteY21-170" fmla="*/ 266170 h 560165"/>
                <a:gd name="connsiteX22-171" fmla="*/ 112853 w 718101"/>
                <a:gd name="connsiteY22-172" fmla="*/ 249663 h 560165"/>
                <a:gd name="connsiteX23-173" fmla="*/ 174127 w 718101"/>
                <a:gd name="connsiteY23-174" fmla="*/ 212274 h 560165"/>
                <a:gd name="connsiteX24-175" fmla="*/ 255261 w 718101"/>
                <a:gd name="connsiteY24-176" fmla="*/ 132715 h 560165"/>
                <a:gd name="connsiteX25-177" fmla="*/ 295829 w 718101"/>
                <a:gd name="connsiteY25-178" fmla="*/ 92936 h 560165"/>
                <a:gd name="connsiteX26-179" fmla="*/ 336396 w 718101"/>
                <a:gd name="connsiteY26-180" fmla="*/ 53156 h 560165"/>
                <a:gd name="connsiteX27-181" fmla="*/ 351450 w 718101"/>
                <a:gd name="connsiteY27-182" fmla="*/ 29884 h 560165"/>
                <a:gd name="connsiteX28-183" fmla="*/ 370780 w 718101"/>
                <a:gd name="connsiteY28-184" fmla="*/ 0 h 560165"/>
                <a:gd name="connsiteX29-185" fmla="*/ 714121 w 718101"/>
                <a:gd name="connsiteY29-186" fmla="*/ 1 h 560165"/>
                <a:gd name="connsiteX0-187" fmla="*/ 714121 w 718101"/>
                <a:gd name="connsiteY0-188" fmla="*/ 1 h 560165"/>
                <a:gd name="connsiteX1-189" fmla="*/ 718101 w 718101"/>
                <a:gd name="connsiteY1-190" fmla="*/ 24978 h 560165"/>
                <a:gd name="connsiteX2-191" fmla="*/ 713507 w 718101"/>
                <a:gd name="connsiteY2-192" fmla="*/ 55016 h 560165"/>
                <a:gd name="connsiteX3-193" fmla="*/ 698453 w 718101"/>
                <a:gd name="connsiteY3-194" fmla="*/ 78289 h 560165"/>
                <a:gd name="connsiteX4-195" fmla="*/ 683399 w 718101"/>
                <a:gd name="connsiteY4-196" fmla="*/ 101561 h 560165"/>
                <a:gd name="connsiteX5-197" fmla="*/ 672939 w 718101"/>
                <a:gd name="connsiteY5-198" fmla="*/ 94795 h 560165"/>
                <a:gd name="connsiteX6-199" fmla="*/ 642408 w 718101"/>
                <a:gd name="connsiteY6-200" fmla="*/ 119060 h 560165"/>
                <a:gd name="connsiteX7-201" fmla="*/ 616260 w 718101"/>
                <a:gd name="connsiteY7-202" fmla="*/ 102146 h 560165"/>
                <a:gd name="connsiteX8-203" fmla="*/ 575692 w 718101"/>
                <a:gd name="connsiteY8-204" fmla="*/ 141925 h 560165"/>
                <a:gd name="connsiteX9-205" fmla="*/ 535125 w 718101"/>
                <a:gd name="connsiteY9-206" fmla="*/ 181704 h 560165"/>
                <a:gd name="connsiteX10-207" fmla="*/ 494558 w 718101"/>
                <a:gd name="connsiteY10-208" fmla="*/ 221484 h 560165"/>
                <a:gd name="connsiteX11-209" fmla="*/ 433707 w 718101"/>
                <a:gd name="connsiteY11-210" fmla="*/ 281153 h 560165"/>
                <a:gd name="connsiteX12-211" fmla="*/ 378086 w 718101"/>
                <a:gd name="connsiteY12-212" fmla="*/ 344205 h 560165"/>
                <a:gd name="connsiteX13-213" fmla="*/ 250732 w 718101"/>
                <a:gd name="connsiteY13-214" fmla="*/ 437880 h 560165"/>
                <a:gd name="connsiteX14-215" fmla="*/ 184651 w 718101"/>
                <a:gd name="connsiteY14-216" fmla="*/ 494166 h 560165"/>
                <a:gd name="connsiteX15-217" fmla="*/ 133624 w 718101"/>
                <a:gd name="connsiteY15-218" fmla="*/ 527180 h 560165"/>
                <a:gd name="connsiteX16-219" fmla="*/ 81962 w 718101"/>
                <a:gd name="connsiteY16-220" fmla="*/ 526773 h 560165"/>
                <a:gd name="connsiteX17-221" fmla="*/ 10229 w 718101"/>
                <a:gd name="connsiteY17-222" fmla="*/ 557396 h 560165"/>
                <a:gd name="connsiteX18-223" fmla="*/ 0 w 718101"/>
                <a:gd name="connsiteY18-224" fmla="*/ 560165 h 560165"/>
                <a:gd name="connsiteX19-225" fmla="*/ 61826 w 718101"/>
                <a:gd name="connsiteY19-226" fmla="*/ 282676 h 560165"/>
                <a:gd name="connsiteX20-227" fmla="*/ 87339 w 718101"/>
                <a:gd name="connsiteY20-228" fmla="*/ 266170 h 560165"/>
                <a:gd name="connsiteX21-229" fmla="*/ 112853 w 718101"/>
                <a:gd name="connsiteY21-230" fmla="*/ 249663 h 560165"/>
                <a:gd name="connsiteX22-231" fmla="*/ 174127 w 718101"/>
                <a:gd name="connsiteY22-232" fmla="*/ 212274 h 560165"/>
                <a:gd name="connsiteX23-233" fmla="*/ 255261 w 718101"/>
                <a:gd name="connsiteY23-234" fmla="*/ 132715 h 560165"/>
                <a:gd name="connsiteX24-235" fmla="*/ 295829 w 718101"/>
                <a:gd name="connsiteY24-236" fmla="*/ 92936 h 560165"/>
                <a:gd name="connsiteX25-237" fmla="*/ 336396 w 718101"/>
                <a:gd name="connsiteY25-238" fmla="*/ 53156 h 560165"/>
                <a:gd name="connsiteX26-239" fmla="*/ 351450 w 718101"/>
                <a:gd name="connsiteY26-240" fmla="*/ 29884 h 560165"/>
                <a:gd name="connsiteX27-241" fmla="*/ 370780 w 718101"/>
                <a:gd name="connsiteY27-242" fmla="*/ 0 h 560165"/>
                <a:gd name="connsiteX28-243" fmla="*/ 714121 w 718101"/>
                <a:gd name="connsiteY28-244" fmla="*/ 1 h 560165"/>
                <a:gd name="connsiteX0-245" fmla="*/ 714121 w 718101"/>
                <a:gd name="connsiteY0-246" fmla="*/ 1 h 560165"/>
                <a:gd name="connsiteX1-247" fmla="*/ 718101 w 718101"/>
                <a:gd name="connsiteY1-248" fmla="*/ 24978 h 560165"/>
                <a:gd name="connsiteX2-249" fmla="*/ 713507 w 718101"/>
                <a:gd name="connsiteY2-250" fmla="*/ 55016 h 560165"/>
                <a:gd name="connsiteX3-251" fmla="*/ 698453 w 718101"/>
                <a:gd name="connsiteY3-252" fmla="*/ 78289 h 560165"/>
                <a:gd name="connsiteX4-253" fmla="*/ 683399 w 718101"/>
                <a:gd name="connsiteY4-254" fmla="*/ 101561 h 560165"/>
                <a:gd name="connsiteX5-255" fmla="*/ 672939 w 718101"/>
                <a:gd name="connsiteY5-256" fmla="*/ 94795 h 560165"/>
                <a:gd name="connsiteX6-257" fmla="*/ 642408 w 718101"/>
                <a:gd name="connsiteY6-258" fmla="*/ 119060 h 560165"/>
                <a:gd name="connsiteX7-259" fmla="*/ 616260 w 718101"/>
                <a:gd name="connsiteY7-260" fmla="*/ 102146 h 560165"/>
                <a:gd name="connsiteX8-261" fmla="*/ 575692 w 718101"/>
                <a:gd name="connsiteY8-262" fmla="*/ 141925 h 560165"/>
                <a:gd name="connsiteX9-263" fmla="*/ 535125 w 718101"/>
                <a:gd name="connsiteY9-264" fmla="*/ 181704 h 560165"/>
                <a:gd name="connsiteX10-265" fmla="*/ 494558 w 718101"/>
                <a:gd name="connsiteY10-266" fmla="*/ 221484 h 560165"/>
                <a:gd name="connsiteX11-267" fmla="*/ 433707 w 718101"/>
                <a:gd name="connsiteY11-268" fmla="*/ 281153 h 560165"/>
                <a:gd name="connsiteX12-269" fmla="*/ 378086 w 718101"/>
                <a:gd name="connsiteY12-270" fmla="*/ 344205 h 560165"/>
                <a:gd name="connsiteX13-271" fmla="*/ 250732 w 718101"/>
                <a:gd name="connsiteY13-272" fmla="*/ 437880 h 560165"/>
                <a:gd name="connsiteX14-273" fmla="*/ 184651 w 718101"/>
                <a:gd name="connsiteY14-274" fmla="*/ 494166 h 560165"/>
                <a:gd name="connsiteX15-275" fmla="*/ 133624 w 718101"/>
                <a:gd name="connsiteY15-276" fmla="*/ 527180 h 560165"/>
                <a:gd name="connsiteX16-277" fmla="*/ 81962 w 718101"/>
                <a:gd name="connsiteY16-278" fmla="*/ 526773 h 560165"/>
                <a:gd name="connsiteX17-279" fmla="*/ 10229 w 718101"/>
                <a:gd name="connsiteY17-280" fmla="*/ 557396 h 560165"/>
                <a:gd name="connsiteX18-281" fmla="*/ 0 w 718101"/>
                <a:gd name="connsiteY18-282" fmla="*/ 560165 h 560165"/>
                <a:gd name="connsiteX19-283" fmla="*/ 87339 w 718101"/>
                <a:gd name="connsiteY19-284" fmla="*/ 266170 h 560165"/>
                <a:gd name="connsiteX20-285" fmla="*/ 112853 w 718101"/>
                <a:gd name="connsiteY20-286" fmla="*/ 249663 h 560165"/>
                <a:gd name="connsiteX21-287" fmla="*/ 174127 w 718101"/>
                <a:gd name="connsiteY21-288" fmla="*/ 212274 h 560165"/>
                <a:gd name="connsiteX22-289" fmla="*/ 255261 w 718101"/>
                <a:gd name="connsiteY22-290" fmla="*/ 132715 h 560165"/>
                <a:gd name="connsiteX23-291" fmla="*/ 295829 w 718101"/>
                <a:gd name="connsiteY23-292" fmla="*/ 92936 h 560165"/>
                <a:gd name="connsiteX24-293" fmla="*/ 336396 w 718101"/>
                <a:gd name="connsiteY24-294" fmla="*/ 53156 h 560165"/>
                <a:gd name="connsiteX25-295" fmla="*/ 351450 w 718101"/>
                <a:gd name="connsiteY25-296" fmla="*/ 29884 h 560165"/>
                <a:gd name="connsiteX26-297" fmla="*/ 370780 w 718101"/>
                <a:gd name="connsiteY26-298" fmla="*/ 0 h 560165"/>
                <a:gd name="connsiteX27-299" fmla="*/ 714121 w 718101"/>
                <a:gd name="connsiteY27-300" fmla="*/ 1 h 560165"/>
                <a:gd name="connsiteX0-301" fmla="*/ 714121 w 718101"/>
                <a:gd name="connsiteY0-302" fmla="*/ 42826 h 602990"/>
                <a:gd name="connsiteX1-303" fmla="*/ 718101 w 718101"/>
                <a:gd name="connsiteY1-304" fmla="*/ 67803 h 602990"/>
                <a:gd name="connsiteX2-305" fmla="*/ 713507 w 718101"/>
                <a:gd name="connsiteY2-306" fmla="*/ 97841 h 602990"/>
                <a:gd name="connsiteX3-307" fmla="*/ 698453 w 718101"/>
                <a:gd name="connsiteY3-308" fmla="*/ 121114 h 602990"/>
                <a:gd name="connsiteX4-309" fmla="*/ 683399 w 718101"/>
                <a:gd name="connsiteY4-310" fmla="*/ 144386 h 602990"/>
                <a:gd name="connsiteX5-311" fmla="*/ 672939 w 718101"/>
                <a:gd name="connsiteY5-312" fmla="*/ 137620 h 602990"/>
                <a:gd name="connsiteX6-313" fmla="*/ 642408 w 718101"/>
                <a:gd name="connsiteY6-314" fmla="*/ 161885 h 602990"/>
                <a:gd name="connsiteX7-315" fmla="*/ 616260 w 718101"/>
                <a:gd name="connsiteY7-316" fmla="*/ 144971 h 602990"/>
                <a:gd name="connsiteX8-317" fmla="*/ 575692 w 718101"/>
                <a:gd name="connsiteY8-318" fmla="*/ 184750 h 602990"/>
                <a:gd name="connsiteX9-319" fmla="*/ 535125 w 718101"/>
                <a:gd name="connsiteY9-320" fmla="*/ 224529 h 602990"/>
                <a:gd name="connsiteX10-321" fmla="*/ 494558 w 718101"/>
                <a:gd name="connsiteY10-322" fmla="*/ 264309 h 602990"/>
                <a:gd name="connsiteX11-323" fmla="*/ 433707 w 718101"/>
                <a:gd name="connsiteY11-324" fmla="*/ 323978 h 602990"/>
                <a:gd name="connsiteX12-325" fmla="*/ 378086 w 718101"/>
                <a:gd name="connsiteY12-326" fmla="*/ 387030 h 602990"/>
                <a:gd name="connsiteX13-327" fmla="*/ 250732 w 718101"/>
                <a:gd name="connsiteY13-328" fmla="*/ 480705 h 602990"/>
                <a:gd name="connsiteX14-329" fmla="*/ 184651 w 718101"/>
                <a:gd name="connsiteY14-330" fmla="*/ 536991 h 602990"/>
                <a:gd name="connsiteX15-331" fmla="*/ 133624 w 718101"/>
                <a:gd name="connsiteY15-332" fmla="*/ 570005 h 602990"/>
                <a:gd name="connsiteX16-333" fmla="*/ 81962 w 718101"/>
                <a:gd name="connsiteY16-334" fmla="*/ 569598 h 602990"/>
                <a:gd name="connsiteX17-335" fmla="*/ 10229 w 718101"/>
                <a:gd name="connsiteY17-336" fmla="*/ 600221 h 602990"/>
                <a:gd name="connsiteX18-337" fmla="*/ 0 w 718101"/>
                <a:gd name="connsiteY18-338" fmla="*/ 602990 h 602990"/>
                <a:gd name="connsiteX19-339" fmla="*/ 87339 w 718101"/>
                <a:gd name="connsiteY19-340" fmla="*/ 308995 h 602990"/>
                <a:gd name="connsiteX20-341" fmla="*/ 112853 w 718101"/>
                <a:gd name="connsiteY20-342" fmla="*/ 292488 h 602990"/>
                <a:gd name="connsiteX21-343" fmla="*/ 174127 w 718101"/>
                <a:gd name="connsiteY21-344" fmla="*/ 255099 h 602990"/>
                <a:gd name="connsiteX22-345" fmla="*/ 255261 w 718101"/>
                <a:gd name="connsiteY22-346" fmla="*/ 175540 h 602990"/>
                <a:gd name="connsiteX23-347" fmla="*/ 295829 w 718101"/>
                <a:gd name="connsiteY23-348" fmla="*/ 135761 h 602990"/>
                <a:gd name="connsiteX24-349" fmla="*/ 336396 w 718101"/>
                <a:gd name="connsiteY24-350" fmla="*/ 95981 h 602990"/>
                <a:gd name="connsiteX25-351" fmla="*/ 351450 w 718101"/>
                <a:gd name="connsiteY25-352" fmla="*/ 72709 h 602990"/>
                <a:gd name="connsiteX26-353" fmla="*/ 398482 w 718101"/>
                <a:gd name="connsiteY26-354" fmla="*/ 0 h 602990"/>
                <a:gd name="connsiteX27-355" fmla="*/ 714121 w 718101"/>
                <a:gd name="connsiteY27-356" fmla="*/ 42826 h 602990"/>
                <a:gd name="connsiteX0-357" fmla="*/ 883792 w 887772"/>
                <a:gd name="connsiteY0-358" fmla="*/ 42826 h 600221"/>
                <a:gd name="connsiteX1-359" fmla="*/ 887772 w 887772"/>
                <a:gd name="connsiteY1-360" fmla="*/ 67803 h 600221"/>
                <a:gd name="connsiteX2-361" fmla="*/ 883178 w 887772"/>
                <a:gd name="connsiteY2-362" fmla="*/ 97841 h 600221"/>
                <a:gd name="connsiteX3-363" fmla="*/ 868124 w 887772"/>
                <a:gd name="connsiteY3-364" fmla="*/ 121114 h 600221"/>
                <a:gd name="connsiteX4-365" fmla="*/ 853070 w 887772"/>
                <a:gd name="connsiteY4-366" fmla="*/ 144386 h 600221"/>
                <a:gd name="connsiteX5-367" fmla="*/ 842610 w 887772"/>
                <a:gd name="connsiteY5-368" fmla="*/ 137620 h 600221"/>
                <a:gd name="connsiteX6-369" fmla="*/ 812079 w 887772"/>
                <a:gd name="connsiteY6-370" fmla="*/ 161885 h 600221"/>
                <a:gd name="connsiteX7-371" fmla="*/ 785931 w 887772"/>
                <a:gd name="connsiteY7-372" fmla="*/ 144971 h 600221"/>
                <a:gd name="connsiteX8-373" fmla="*/ 745363 w 887772"/>
                <a:gd name="connsiteY8-374" fmla="*/ 184750 h 600221"/>
                <a:gd name="connsiteX9-375" fmla="*/ 704796 w 887772"/>
                <a:gd name="connsiteY9-376" fmla="*/ 224529 h 600221"/>
                <a:gd name="connsiteX10-377" fmla="*/ 664229 w 887772"/>
                <a:gd name="connsiteY10-378" fmla="*/ 264309 h 600221"/>
                <a:gd name="connsiteX11-379" fmla="*/ 603378 w 887772"/>
                <a:gd name="connsiteY11-380" fmla="*/ 323978 h 600221"/>
                <a:gd name="connsiteX12-381" fmla="*/ 547757 w 887772"/>
                <a:gd name="connsiteY12-382" fmla="*/ 387030 h 600221"/>
                <a:gd name="connsiteX13-383" fmla="*/ 420403 w 887772"/>
                <a:gd name="connsiteY13-384" fmla="*/ 480705 h 600221"/>
                <a:gd name="connsiteX14-385" fmla="*/ 354322 w 887772"/>
                <a:gd name="connsiteY14-386" fmla="*/ 536991 h 600221"/>
                <a:gd name="connsiteX15-387" fmla="*/ 303295 w 887772"/>
                <a:gd name="connsiteY15-388" fmla="*/ 570005 h 600221"/>
                <a:gd name="connsiteX16-389" fmla="*/ 251633 w 887772"/>
                <a:gd name="connsiteY16-390" fmla="*/ 569598 h 600221"/>
                <a:gd name="connsiteX17-391" fmla="*/ 179900 w 887772"/>
                <a:gd name="connsiteY17-392" fmla="*/ 600221 h 600221"/>
                <a:gd name="connsiteX18-393" fmla="*/ 0 w 887772"/>
                <a:gd name="connsiteY18-394" fmla="*/ 536626 h 600221"/>
                <a:gd name="connsiteX19-395" fmla="*/ 257010 w 887772"/>
                <a:gd name="connsiteY19-396" fmla="*/ 308995 h 600221"/>
                <a:gd name="connsiteX20-397" fmla="*/ 282524 w 887772"/>
                <a:gd name="connsiteY20-398" fmla="*/ 292488 h 600221"/>
                <a:gd name="connsiteX21-399" fmla="*/ 343798 w 887772"/>
                <a:gd name="connsiteY21-400" fmla="*/ 255099 h 600221"/>
                <a:gd name="connsiteX22-401" fmla="*/ 424932 w 887772"/>
                <a:gd name="connsiteY22-402" fmla="*/ 175540 h 600221"/>
                <a:gd name="connsiteX23-403" fmla="*/ 465500 w 887772"/>
                <a:gd name="connsiteY23-404" fmla="*/ 135761 h 600221"/>
                <a:gd name="connsiteX24-405" fmla="*/ 506067 w 887772"/>
                <a:gd name="connsiteY24-406" fmla="*/ 95981 h 600221"/>
                <a:gd name="connsiteX25-407" fmla="*/ 521121 w 887772"/>
                <a:gd name="connsiteY25-408" fmla="*/ 72709 h 600221"/>
                <a:gd name="connsiteX26-409" fmla="*/ 568153 w 887772"/>
                <a:gd name="connsiteY26-410" fmla="*/ 0 h 600221"/>
                <a:gd name="connsiteX27-411" fmla="*/ 883792 w 887772"/>
                <a:gd name="connsiteY27-412" fmla="*/ 42826 h 600221"/>
                <a:gd name="connsiteX0-413" fmla="*/ 883792 w 887772"/>
                <a:gd name="connsiteY0-414" fmla="*/ 42826 h 600221"/>
                <a:gd name="connsiteX1-415" fmla="*/ 887772 w 887772"/>
                <a:gd name="connsiteY1-416" fmla="*/ 67803 h 600221"/>
                <a:gd name="connsiteX2-417" fmla="*/ 883178 w 887772"/>
                <a:gd name="connsiteY2-418" fmla="*/ 97841 h 600221"/>
                <a:gd name="connsiteX3-419" fmla="*/ 868124 w 887772"/>
                <a:gd name="connsiteY3-420" fmla="*/ 121114 h 600221"/>
                <a:gd name="connsiteX4-421" fmla="*/ 853070 w 887772"/>
                <a:gd name="connsiteY4-422" fmla="*/ 144386 h 600221"/>
                <a:gd name="connsiteX5-423" fmla="*/ 842610 w 887772"/>
                <a:gd name="connsiteY5-424" fmla="*/ 137620 h 600221"/>
                <a:gd name="connsiteX6-425" fmla="*/ 812079 w 887772"/>
                <a:gd name="connsiteY6-426" fmla="*/ 161885 h 600221"/>
                <a:gd name="connsiteX7-427" fmla="*/ 785931 w 887772"/>
                <a:gd name="connsiteY7-428" fmla="*/ 144971 h 600221"/>
                <a:gd name="connsiteX8-429" fmla="*/ 745363 w 887772"/>
                <a:gd name="connsiteY8-430" fmla="*/ 184750 h 600221"/>
                <a:gd name="connsiteX9-431" fmla="*/ 704796 w 887772"/>
                <a:gd name="connsiteY9-432" fmla="*/ 224529 h 600221"/>
                <a:gd name="connsiteX10-433" fmla="*/ 664229 w 887772"/>
                <a:gd name="connsiteY10-434" fmla="*/ 264309 h 600221"/>
                <a:gd name="connsiteX11-435" fmla="*/ 603378 w 887772"/>
                <a:gd name="connsiteY11-436" fmla="*/ 323978 h 600221"/>
                <a:gd name="connsiteX12-437" fmla="*/ 547757 w 887772"/>
                <a:gd name="connsiteY12-438" fmla="*/ 387030 h 600221"/>
                <a:gd name="connsiteX13-439" fmla="*/ 420403 w 887772"/>
                <a:gd name="connsiteY13-440" fmla="*/ 480705 h 600221"/>
                <a:gd name="connsiteX14-441" fmla="*/ 354322 w 887772"/>
                <a:gd name="connsiteY14-442" fmla="*/ 536991 h 600221"/>
                <a:gd name="connsiteX15-443" fmla="*/ 303295 w 887772"/>
                <a:gd name="connsiteY15-444" fmla="*/ 570005 h 600221"/>
                <a:gd name="connsiteX16-445" fmla="*/ 251633 w 887772"/>
                <a:gd name="connsiteY16-446" fmla="*/ 569598 h 600221"/>
                <a:gd name="connsiteX17-447" fmla="*/ 179900 w 887772"/>
                <a:gd name="connsiteY17-448" fmla="*/ 600221 h 600221"/>
                <a:gd name="connsiteX18-449" fmla="*/ 0 w 887772"/>
                <a:gd name="connsiteY18-450" fmla="*/ 536626 h 600221"/>
                <a:gd name="connsiteX19-451" fmla="*/ 250893 w 887772"/>
                <a:gd name="connsiteY19-452" fmla="*/ 305038 h 600221"/>
                <a:gd name="connsiteX20-453" fmla="*/ 282524 w 887772"/>
                <a:gd name="connsiteY20-454" fmla="*/ 292488 h 600221"/>
                <a:gd name="connsiteX21-455" fmla="*/ 343798 w 887772"/>
                <a:gd name="connsiteY21-456" fmla="*/ 255099 h 600221"/>
                <a:gd name="connsiteX22-457" fmla="*/ 424932 w 887772"/>
                <a:gd name="connsiteY22-458" fmla="*/ 175540 h 600221"/>
                <a:gd name="connsiteX23-459" fmla="*/ 465500 w 887772"/>
                <a:gd name="connsiteY23-460" fmla="*/ 135761 h 600221"/>
                <a:gd name="connsiteX24-461" fmla="*/ 506067 w 887772"/>
                <a:gd name="connsiteY24-462" fmla="*/ 95981 h 600221"/>
                <a:gd name="connsiteX25-463" fmla="*/ 521121 w 887772"/>
                <a:gd name="connsiteY25-464" fmla="*/ 72709 h 600221"/>
                <a:gd name="connsiteX26-465" fmla="*/ 568153 w 887772"/>
                <a:gd name="connsiteY26-466" fmla="*/ 0 h 600221"/>
                <a:gd name="connsiteX27-467" fmla="*/ 883792 w 887772"/>
                <a:gd name="connsiteY27-468" fmla="*/ 42826 h 600221"/>
                <a:gd name="connsiteX0-469" fmla="*/ 883792 w 887772"/>
                <a:gd name="connsiteY0-470" fmla="*/ 42826 h 624016"/>
                <a:gd name="connsiteX1-471" fmla="*/ 887772 w 887772"/>
                <a:gd name="connsiteY1-472" fmla="*/ 67803 h 624016"/>
                <a:gd name="connsiteX2-473" fmla="*/ 883178 w 887772"/>
                <a:gd name="connsiteY2-474" fmla="*/ 97841 h 624016"/>
                <a:gd name="connsiteX3-475" fmla="*/ 868124 w 887772"/>
                <a:gd name="connsiteY3-476" fmla="*/ 121114 h 624016"/>
                <a:gd name="connsiteX4-477" fmla="*/ 853070 w 887772"/>
                <a:gd name="connsiteY4-478" fmla="*/ 144386 h 624016"/>
                <a:gd name="connsiteX5-479" fmla="*/ 842610 w 887772"/>
                <a:gd name="connsiteY5-480" fmla="*/ 137620 h 624016"/>
                <a:gd name="connsiteX6-481" fmla="*/ 812079 w 887772"/>
                <a:gd name="connsiteY6-482" fmla="*/ 161885 h 624016"/>
                <a:gd name="connsiteX7-483" fmla="*/ 785931 w 887772"/>
                <a:gd name="connsiteY7-484" fmla="*/ 144971 h 624016"/>
                <a:gd name="connsiteX8-485" fmla="*/ 745363 w 887772"/>
                <a:gd name="connsiteY8-486" fmla="*/ 184750 h 624016"/>
                <a:gd name="connsiteX9-487" fmla="*/ 704796 w 887772"/>
                <a:gd name="connsiteY9-488" fmla="*/ 224529 h 624016"/>
                <a:gd name="connsiteX10-489" fmla="*/ 664229 w 887772"/>
                <a:gd name="connsiteY10-490" fmla="*/ 264309 h 624016"/>
                <a:gd name="connsiteX11-491" fmla="*/ 603378 w 887772"/>
                <a:gd name="connsiteY11-492" fmla="*/ 323978 h 624016"/>
                <a:gd name="connsiteX12-493" fmla="*/ 547757 w 887772"/>
                <a:gd name="connsiteY12-494" fmla="*/ 387030 h 624016"/>
                <a:gd name="connsiteX13-495" fmla="*/ 420403 w 887772"/>
                <a:gd name="connsiteY13-496" fmla="*/ 480705 h 624016"/>
                <a:gd name="connsiteX14-497" fmla="*/ 354322 w 887772"/>
                <a:gd name="connsiteY14-498" fmla="*/ 536991 h 624016"/>
                <a:gd name="connsiteX15-499" fmla="*/ 303295 w 887772"/>
                <a:gd name="connsiteY15-500" fmla="*/ 570005 h 624016"/>
                <a:gd name="connsiteX16-501" fmla="*/ 251633 w 887772"/>
                <a:gd name="connsiteY16-502" fmla="*/ 569598 h 624016"/>
                <a:gd name="connsiteX17-503" fmla="*/ 179900 w 887772"/>
                <a:gd name="connsiteY17-504" fmla="*/ 600221 h 624016"/>
                <a:gd name="connsiteX18-505" fmla="*/ 66877 w 887772"/>
                <a:gd name="connsiteY18-506" fmla="*/ 622074 h 624016"/>
                <a:gd name="connsiteX19-507" fmla="*/ 0 w 887772"/>
                <a:gd name="connsiteY19-508" fmla="*/ 536626 h 624016"/>
                <a:gd name="connsiteX20-509" fmla="*/ 250893 w 887772"/>
                <a:gd name="connsiteY20-510" fmla="*/ 305038 h 624016"/>
                <a:gd name="connsiteX21-511" fmla="*/ 282524 w 887772"/>
                <a:gd name="connsiteY21-512" fmla="*/ 292488 h 624016"/>
                <a:gd name="connsiteX22-513" fmla="*/ 343798 w 887772"/>
                <a:gd name="connsiteY22-514" fmla="*/ 255099 h 624016"/>
                <a:gd name="connsiteX23-515" fmla="*/ 424932 w 887772"/>
                <a:gd name="connsiteY23-516" fmla="*/ 175540 h 624016"/>
                <a:gd name="connsiteX24-517" fmla="*/ 465500 w 887772"/>
                <a:gd name="connsiteY24-518" fmla="*/ 135761 h 624016"/>
                <a:gd name="connsiteX25-519" fmla="*/ 506067 w 887772"/>
                <a:gd name="connsiteY25-520" fmla="*/ 95981 h 624016"/>
                <a:gd name="connsiteX26-521" fmla="*/ 521121 w 887772"/>
                <a:gd name="connsiteY26-522" fmla="*/ 72709 h 624016"/>
                <a:gd name="connsiteX27-523" fmla="*/ 568153 w 887772"/>
                <a:gd name="connsiteY27-524" fmla="*/ 0 h 624016"/>
                <a:gd name="connsiteX28-525" fmla="*/ 883792 w 887772"/>
                <a:gd name="connsiteY28-526" fmla="*/ 42826 h 624016"/>
                <a:gd name="connsiteX0-527" fmla="*/ 883792 w 887772"/>
                <a:gd name="connsiteY0-528" fmla="*/ 42826 h 627386"/>
                <a:gd name="connsiteX1-529" fmla="*/ 887772 w 887772"/>
                <a:gd name="connsiteY1-530" fmla="*/ 67803 h 627386"/>
                <a:gd name="connsiteX2-531" fmla="*/ 883178 w 887772"/>
                <a:gd name="connsiteY2-532" fmla="*/ 97841 h 627386"/>
                <a:gd name="connsiteX3-533" fmla="*/ 868124 w 887772"/>
                <a:gd name="connsiteY3-534" fmla="*/ 121114 h 627386"/>
                <a:gd name="connsiteX4-535" fmla="*/ 853070 w 887772"/>
                <a:gd name="connsiteY4-536" fmla="*/ 144386 h 627386"/>
                <a:gd name="connsiteX5-537" fmla="*/ 842610 w 887772"/>
                <a:gd name="connsiteY5-538" fmla="*/ 137620 h 627386"/>
                <a:gd name="connsiteX6-539" fmla="*/ 812079 w 887772"/>
                <a:gd name="connsiteY6-540" fmla="*/ 161885 h 627386"/>
                <a:gd name="connsiteX7-541" fmla="*/ 785931 w 887772"/>
                <a:gd name="connsiteY7-542" fmla="*/ 144971 h 627386"/>
                <a:gd name="connsiteX8-543" fmla="*/ 745363 w 887772"/>
                <a:gd name="connsiteY8-544" fmla="*/ 184750 h 627386"/>
                <a:gd name="connsiteX9-545" fmla="*/ 704796 w 887772"/>
                <a:gd name="connsiteY9-546" fmla="*/ 224529 h 627386"/>
                <a:gd name="connsiteX10-547" fmla="*/ 664229 w 887772"/>
                <a:gd name="connsiteY10-548" fmla="*/ 264309 h 627386"/>
                <a:gd name="connsiteX11-549" fmla="*/ 603378 w 887772"/>
                <a:gd name="connsiteY11-550" fmla="*/ 323978 h 627386"/>
                <a:gd name="connsiteX12-551" fmla="*/ 547757 w 887772"/>
                <a:gd name="connsiteY12-552" fmla="*/ 387030 h 627386"/>
                <a:gd name="connsiteX13-553" fmla="*/ 420403 w 887772"/>
                <a:gd name="connsiteY13-554" fmla="*/ 480705 h 627386"/>
                <a:gd name="connsiteX14-555" fmla="*/ 354322 w 887772"/>
                <a:gd name="connsiteY14-556" fmla="*/ 536991 h 627386"/>
                <a:gd name="connsiteX15-557" fmla="*/ 303295 w 887772"/>
                <a:gd name="connsiteY15-558" fmla="*/ 570005 h 627386"/>
                <a:gd name="connsiteX16-559" fmla="*/ 251633 w 887772"/>
                <a:gd name="connsiteY16-560" fmla="*/ 569598 h 627386"/>
                <a:gd name="connsiteX17-561" fmla="*/ 179900 w 887772"/>
                <a:gd name="connsiteY17-562" fmla="*/ 600221 h 627386"/>
                <a:gd name="connsiteX18-563" fmla="*/ 134526 w 887772"/>
                <a:gd name="connsiteY18-564" fmla="*/ 618106 h 627386"/>
                <a:gd name="connsiteX19-565" fmla="*/ 66877 w 887772"/>
                <a:gd name="connsiteY19-566" fmla="*/ 622074 h 627386"/>
                <a:gd name="connsiteX20-567" fmla="*/ 0 w 887772"/>
                <a:gd name="connsiteY20-568" fmla="*/ 536626 h 627386"/>
                <a:gd name="connsiteX21-569" fmla="*/ 250893 w 887772"/>
                <a:gd name="connsiteY21-570" fmla="*/ 305038 h 627386"/>
                <a:gd name="connsiteX22-571" fmla="*/ 282524 w 887772"/>
                <a:gd name="connsiteY22-572" fmla="*/ 292488 h 627386"/>
                <a:gd name="connsiteX23-573" fmla="*/ 343798 w 887772"/>
                <a:gd name="connsiteY23-574" fmla="*/ 255099 h 627386"/>
                <a:gd name="connsiteX24-575" fmla="*/ 424932 w 887772"/>
                <a:gd name="connsiteY24-576" fmla="*/ 175540 h 627386"/>
                <a:gd name="connsiteX25-577" fmla="*/ 465500 w 887772"/>
                <a:gd name="connsiteY25-578" fmla="*/ 135761 h 627386"/>
                <a:gd name="connsiteX26-579" fmla="*/ 506067 w 887772"/>
                <a:gd name="connsiteY26-580" fmla="*/ 95981 h 627386"/>
                <a:gd name="connsiteX27-581" fmla="*/ 521121 w 887772"/>
                <a:gd name="connsiteY27-582" fmla="*/ 72709 h 627386"/>
                <a:gd name="connsiteX28-583" fmla="*/ 568153 w 887772"/>
                <a:gd name="connsiteY28-584" fmla="*/ 0 h 627386"/>
                <a:gd name="connsiteX29-585" fmla="*/ 883792 w 887772"/>
                <a:gd name="connsiteY29-586" fmla="*/ 42826 h 627386"/>
                <a:gd name="connsiteX0-587" fmla="*/ 883792 w 887772"/>
                <a:gd name="connsiteY0-588" fmla="*/ 42826 h 625515"/>
                <a:gd name="connsiteX1-589" fmla="*/ 887772 w 887772"/>
                <a:gd name="connsiteY1-590" fmla="*/ 67803 h 625515"/>
                <a:gd name="connsiteX2-591" fmla="*/ 883178 w 887772"/>
                <a:gd name="connsiteY2-592" fmla="*/ 97841 h 625515"/>
                <a:gd name="connsiteX3-593" fmla="*/ 868124 w 887772"/>
                <a:gd name="connsiteY3-594" fmla="*/ 121114 h 625515"/>
                <a:gd name="connsiteX4-595" fmla="*/ 853070 w 887772"/>
                <a:gd name="connsiteY4-596" fmla="*/ 144386 h 625515"/>
                <a:gd name="connsiteX5-597" fmla="*/ 842610 w 887772"/>
                <a:gd name="connsiteY5-598" fmla="*/ 137620 h 625515"/>
                <a:gd name="connsiteX6-599" fmla="*/ 812079 w 887772"/>
                <a:gd name="connsiteY6-600" fmla="*/ 161885 h 625515"/>
                <a:gd name="connsiteX7-601" fmla="*/ 785931 w 887772"/>
                <a:gd name="connsiteY7-602" fmla="*/ 144971 h 625515"/>
                <a:gd name="connsiteX8-603" fmla="*/ 745363 w 887772"/>
                <a:gd name="connsiteY8-604" fmla="*/ 184750 h 625515"/>
                <a:gd name="connsiteX9-605" fmla="*/ 704796 w 887772"/>
                <a:gd name="connsiteY9-606" fmla="*/ 224529 h 625515"/>
                <a:gd name="connsiteX10-607" fmla="*/ 664229 w 887772"/>
                <a:gd name="connsiteY10-608" fmla="*/ 264309 h 625515"/>
                <a:gd name="connsiteX11-609" fmla="*/ 603378 w 887772"/>
                <a:gd name="connsiteY11-610" fmla="*/ 323978 h 625515"/>
                <a:gd name="connsiteX12-611" fmla="*/ 547757 w 887772"/>
                <a:gd name="connsiteY12-612" fmla="*/ 387030 h 625515"/>
                <a:gd name="connsiteX13-613" fmla="*/ 420403 w 887772"/>
                <a:gd name="connsiteY13-614" fmla="*/ 480705 h 625515"/>
                <a:gd name="connsiteX14-615" fmla="*/ 354322 w 887772"/>
                <a:gd name="connsiteY14-616" fmla="*/ 536991 h 625515"/>
                <a:gd name="connsiteX15-617" fmla="*/ 303295 w 887772"/>
                <a:gd name="connsiteY15-618" fmla="*/ 570005 h 625515"/>
                <a:gd name="connsiteX16-619" fmla="*/ 251633 w 887772"/>
                <a:gd name="connsiteY16-620" fmla="*/ 569598 h 625515"/>
                <a:gd name="connsiteX17-621" fmla="*/ 179900 w 887772"/>
                <a:gd name="connsiteY17-622" fmla="*/ 600221 h 625515"/>
                <a:gd name="connsiteX18-623" fmla="*/ 134526 w 887772"/>
                <a:gd name="connsiteY18-624" fmla="*/ 618106 h 625515"/>
                <a:gd name="connsiteX19-625" fmla="*/ 66877 w 887772"/>
                <a:gd name="connsiteY19-626" fmla="*/ 622074 h 625515"/>
                <a:gd name="connsiteX20-627" fmla="*/ 25851 w 887772"/>
                <a:gd name="connsiteY20-628" fmla="*/ 578180 h 625515"/>
                <a:gd name="connsiteX21-629" fmla="*/ 0 w 887772"/>
                <a:gd name="connsiteY21-630" fmla="*/ 536626 h 625515"/>
                <a:gd name="connsiteX22-631" fmla="*/ 250893 w 887772"/>
                <a:gd name="connsiteY22-632" fmla="*/ 305038 h 625515"/>
                <a:gd name="connsiteX23-633" fmla="*/ 282524 w 887772"/>
                <a:gd name="connsiteY23-634" fmla="*/ 292488 h 625515"/>
                <a:gd name="connsiteX24-635" fmla="*/ 343798 w 887772"/>
                <a:gd name="connsiteY24-636" fmla="*/ 255099 h 625515"/>
                <a:gd name="connsiteX25-637" fmla="*/ 424932 w 887772"/>
                <a:gd name="connsiteY25-638" fmla="*/ 175540 h 625515"/>
                <a:gd name="connsiteX26-639" fmla="*/ 465500 w 887772"/>
                <a:gd name="connsiteY26-640" fmla="*/ 135761 h 625515"/>
                <a:gd name="connsiteX27-641" fmla="*/ 506067 w 887772"/>
                <a:gd name="connsiteY27-642" fmla="*/ 95981 h 625515"/>
                <a:gd name="connsiteX28-643" fmla="*/ 521121 w 887772"/>
                <a:gd name="connsiteY28-644" fmla="*/ 72709 h 625515"/>
                <a:gd name="connsiteX29-645" fmla="*/ 568153 w 887772"/>
                <a:gd name="connsiteY29-646" fmla="*/ 0 h 625515"/>
                <a:gd name="connsiteX30-647" fmla="*/ 883792 w 887772"/>
                <a:gd name="connsiteY30-648" fmla="*/ 42826 h 625515"/>
                <a:gd name="connsiteX0-649" fmla="*/ 883792 w 887772"/>
                <a:gd name="connsiteY0-650" fmla="*/ 42826 h 625515"/>
                <a:gd name="connsiteX1-651" fmla="*/ 887772 w 887772"/>
                <a:gd name="connsiteY1-652" fmla="*/ 67803 h 625515"/>
                <a:gd name="connsiteX2-653" fmla="*/ 883178 w 887772"/>
                <a:gd name="connsiteY2-654" fmla="*/ 97841 h 625515"/>
                <a:gd name="connsiteX3-655" fmla="*/ 868124 w 887772"/>
                <a:gd name="connsiteY3-656" fmla="*/ 121114 h 625515"/>
                <a:gd name="connsiteX4-657" fmla="*/ 853070 w 887772"/>
                <a:gd name="connsiteY4-658" fmla="*/ 144386 h 625515"/>
                <a:gd name="connsiteX5-659" fmla="*/ 842610 w 887772"/>
                <a:gd name="connsiteY5-660" fmla="*/ 137620 h 625515"/>
                <a:gd name="connsiteX6-661" fmla="*/ 812079 w 887772"/>
                <a:gd name="connsiteY6-662" fmla="*/ 161885 h 625515"/>
                <a:gd name="connsiteX7-663" fmla="*/ 785931 w 887772"/>
                <a:gd name="connsiteY7-664" fmla="*/ 144971 h 625515"/>
                <a:gd name="connsiteX8-665" fmla="*/ 745363 w 887772"/>
                <a:gd name="connsiteY8-666" fmla="*/ 184750 h 625515"/>
                <a:gd name="connsiteX9-667" fmla="*/ 704796 w 887772"/>
                <a:gd name="connsiteY9-668" fmla="*/ 224529 h 625515"/>
                <a:gd name="connsiteX10-669" fmla="*/ 664229 w 887772"/>
                <a:gd name="connsiteY10-670" fmla="*/ 264309 h 625515"/>
                <a:gd name="connsiteX11-671" fmla="*/ 603378 w 887772"/>
                <a:gd name="connsiteY11-672" fmla="*/ 323978 h 625515"/>
                <a:gd name="connsiteX12-673" fmla="*/ 547757 w 887772"/>
                <a:gd name="connsiteY12-674" fmla="*/ 387030 h 625515"/>
                <a:gd name="connsiteX13-675" fmla="*/ 420403 w 887772"/>
                <a:gd name="connsiteY13-676" fmla="*/ 480705 h 625515"/>
                <a:gd name="connsiteX14-677" fmla="*/ 354322 w 887772"/>
                <a:gd name="connsiteY14-678" fmla="*/ 536991 h 625515"/>
                <a:gd name="connsiteX15-679" fmla="*/ 303295 w 887772"/>
                <a:gd name="connsiteY15-680" fmla="*/ 570005 h 625515"/>
                <a:gd name="connsiteX16-681" fmla="*/ 251633 w 887772"/>
                <a:gd name="connsiteY16-682" fmla="*/ 569598 h 625515"/>
                <a:gd name="connsiteX17-683" fmla="*/ 179900 w 887772"/>
                <a:gd name="connsiteY17-684" fmla="*/ 600221 h 625515"/>
                <a:gd name="connsiteX18-685" fmla="*/ 134526 w 887772"/>
                <a:gd name="connsiteY18-686" fmla="*/ 618106 h 625515"/>
                <a:gd name="connsiteX19-687" fmla="*/ 66877 w 887772"/>
                <a:gd name="connsiteY19-688" fmla="*/ 622074 h 625515"/>
                <a:gd name="connsiteX20-689" fmla="*/ 9840 w 887772"/>
                <a:gd name="connsiteY20-690" fmla="*/ 589517 h 625515"/>
                <a:gd name="connsiteX21-691" fmla="*/ 0 w 887772"/>
                <a:gd name="connsiteY21-692" fmla="*/ 536626 h 625515"/>
                <a:gd name="connsiteX22-693" fmla="*/ 250893 w 887772"/>
                <a:gd name="connsiteY22-694" fmla="*/ 305038 h 625515"/>
                <a:gd name="connsiteX23-695" fmla="*/ 282524 w 887772"/>
                <a:gd name="connsiteY23-696" fmla="*/ 292488 h 625515"/>
                <a:gd name="connsiteX24-697" fmla="*/ 343798 w 887772"/>
                <a:gd name="connsiteY24-698" fmla="*/ 255099 h 625515"/>
                <a:gd name="connsiteX25-699" fmla="*/ 424932 w 887772"/>
                <a:gd name="connsiteY25-700" fmla="*/ 175540 h 625515"/>
                <a:gd name="connsiteX26-701" fmla="*/ 465500 w 887772"/>
                <a:gd name="connsiteY26-702" fmla="*/ 135761 h 625515"/>
                <a:gd name="connsiteX27-703" fmla="*/ 506067 w 887772"/>
                <a:gd name="connsiteY27-704" fmla="*/ 95981 h 625515"/>
                <a:gd name="connsiteX28-705" fmla="*/ 521121 w 887772"/>
                <a:gd name="connsiteY28-706" fmla="*/ 72709 h 625515"/>
                <a:gd name="connsiteX29-707" fmla="*/ 568153 w 887772"/>
                <a:gd name="connsiteY29-708" fmla="*/ 0 h 625515"/>
                <a:gd name="connsiteX30-709" fmla="*/ 883792 w 887772"/>
                <a:gd name="connsiteY30-710" fmla="*/ 42826 h 6255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887772" h="625515">
                  <a:moveTo>
                    <a:pt x="883792" y="42826"/>
                  </a:moveTo>
                  <a:lnTo>
                    <a:pt x="887772" y="67803"/>
                  </a:lnTo>
                  <a:lnTo>
                    <a:pt x="883178" y="97841"/>
                  </a:lnTo>
                  <a:lnTo>
                    <a:pt x="868124" y="121114"/>
                  </a:lnTo>
                  <a:lnTo>
                    <a:pt x="853070" y="144386"/>
                  </a:lnTo>
                  <a:lnTo>
                    <a:pt x="842610" y="137620"/>
                  </a:lnTo>
                  <a:lnTo>
                    <a:pt x="812079" y="161885"/>
                  </a:lnTo>
                  <a:lnTo>
                    <a:pt x="785931" y="144971"/>
                  </a:lnTo>
                  <a:lnTo>
                    <a:pt x="745363" y="184750"/>
                  </a:lnTo>
                  <a:lnTo>
                    <a:pt x="704796" y="224529"/>
                  </a:lnTo>
                  <a:lnTo>
                    <a:pt x="664229" y="264309"/>
                  </a:lnTo>
                  <a:lnTo>
                    <a:pt x="603378" y="323978"/>
                  </a:lnTo>
                  <a:lnTo>
                    <a:pt x="547757" y="387030"/>
                  </a:lnTo>
                  <a:lnTo>
                    <a:pt x="420403" y="480705"/>
                  </a:lnTo>
                  <a:lnTo>
                    <a:pt x="354322" y="536991"/>
                  </a:lnTo>
                  <a:lnTo>
                    <a:pt x="303295" y="570005"/>
                  </a:lnTo>
                  <a:lnTo>
                    <a:pt x="251633" y="569598"/>
                  </a:lnTo>
                  <a:lnTo>
                    <a:pt x="179900" y="600221"/>
                  </a:lnTo>
                  <a:cubicBezTo>
                    <a:pt x="159692" y="607136"/>
                    <a:pt x="153363" y="614464"/>
                    <a:pt x="134526" y="618106"/>
                  </a:cubicBezTo>
                  <a:cubicBezTo>
                    <a:pt x="115689" y="621748"/>
                    <a:pt x="84000" y="630258"/>
                    <a:pt x="66877" y="622074"/>
                  </a:cubicBezTo>
                  <a:cubicBezTo>
                    <a:pt x="55180" y="604384"/>
                    <a:pt x="21537" y="607207"/>
                    <a:pt x="9840" y="589517"/>
                  </a:cubicBezTo>
                  <a:lnTo>
                    <a:pt x="0" y="536626"/>
                  </a:lnTo>
                  <a:cubicBezTo>
                    <a:pt x="12852" y="488088"/>
                    <a:pt x="232084" y="356788"/>
                    <a:pt x="250893" y="305038"/>
                  </a:cubicBezTo>
                  <a:lnTo>
                    <a:pt x="282524" y="292488"/>
                  </a:lnTo>
                  <a:lnTo>
                    <a:pt x="343798" y="255099"/>
                  </a:lnTo>
                  <a:lnTo>
                    <a:pt x="424932" y="175540"/>
                  </a:lnTo>
                  <a:lnTo>
                    <a:pt x="465500" y="135761"/>
                  </a:lnTo>
                  <a:lnTo>
                    <a:pt x="506067" y="95981"/>
                  </a:lnTo>
                  <a:lnTo>
                    <a:pt x="521121" y="72709"/>
                  </a:lnTo>
                  <a:lnTo>
                    <a:pt x="568153" y="0"/>
                  </a:lnTo>
                  <a:lnTo>
                    <a:pt x="883792" y="4282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任意多边形: 形状 9"/>
            <p:cNvSpPr/>
            <p:nvPr/>
          </p:nvSpPr>
          <p:spPr>
            <a:xfrm rot="19626191">
              <a:off x="643" y="8481"/>
              <a:ext cx="2037" cy="351"/>
            </a:xfrm>
            <a:custGeom>
              <a:avLst/>
              <a:gdLst>
                <a:gd name="connsiteX0" fmla="*/ 1773043 w 1965104"/>
                <a:gd name="connsiteY0" fmla="*/ 104958 h 338831"/>
                <a:gd name="connsiteX1" fmla="*/ 1799192 w 1965104"/>
                <a:gd name="connsiteY1" fmla="*/ 121872 h 338831"/>
                <a:gd name="connsiteX2" fmla="*/ 1830570 w 1965104"/>
                <a:gd name="connsiteY2" fmla="*/ 142169 h 338831"/>
                <a:gd name="connsiteX3" fmla="*/ 1867178 w 1965104"/>
                <a:gd name="connsiteY3" fmla="*/ 165849 h 338831"/>
                <a:gd name="connsiteX4" fmla="*/ 1909651 w 1965104"/>
                <a:gd name="connsiteY4" fmla="*/ 226333 h 338831"/>
                <a:gd name="connsiteX5" fmla="*/ 1915517 w 1965104"/>
                <a:gd name="connsiteY5" fmla="*/ 263137 h 338831"/>
                <a:gd name="connsiteX6" fmla="*/ 1952124 w 1965104"/>
                <a:gd name="connsiteY6" fmla="*/ 286817 h 338831"/>
                <a:gd name="connsiteX7" fmla="*/ 1963219 w 1965104"/>
                <a:gd name="connsiteY7" fmla="*/ 327004 h 338831"/>
                <a:gd name="connsiteX8" fmla="*/ 1965104 w 1965104"/>
                <a:gd name="connsiteY8" fmla="*/ 338831 h 338831"/>
                <a:gd name="connsiteX9" fmla="*/ 1621763 w 1965104"/>
                <a:gd name="connsiteY9" fmla="*/ 338830 h 338831"/>
                <a:gd name="connsiteX10" fmla="*/ 1632541 w 1965104"/>
                <a:gd name="connsiteY10" fmla="*/ 322169 h 338831"/>
                <a:gd name="connsiteX11" fmla="*/ 1647594 w 1965104"/>
                <a:gd name="connsiteY11" fmla="*/ 298896 h 338831"/>
                <a:gd name="connsiteX12" fmla="*/ 1622081 w 1965104"/>
                <a:gd name="connsiteY12" fmla="*/ 315403 h 338831"/>
                <a:gd name="connsiteX13" fmla="*/ 1611622 w 1965104"/>
                <a:gd name="connsiteY13" fmla="*/ 308637 h 338831"/>
                <a:gd name="connsiteX14" fmla="*/ 1601162 w 1965104"/>
                <a:gd name="connsiteY14" fmla="*/ 301871 h 338831"/>
                <a:gd name="connsiteX15" fmla="*/ 1559960 w 1965104"/>
                <a:gd name="connsiteY15" fmla="*/ 308230 h 338831"/>
                <a:gd name="connsiteX16" fmla="*/ 1539041 w 1965104"/>
                <a:gd name="connsiteY16" fmla="*/ 294698 h 338831"/>
                <a:gd name="connsiteX17" fmla="*/ 1503068 w 1965104"/>
                <a:gd name="connsiteY17" fmla="*/ 304440 h 338831"/>
                <a:gd name="connsiteX18" fmla="*/ 1476919 w 1965104"/>
                <a:gd name="connsiteY18" fmla="*/ 287525 h 338831"/>
                <a:gd name="connsiteX19" fmla="*/ 1425257 w 1965104"/>
                <a:gd name="connsiteY19" fmla="*/ 287118 h 338831"/>
                <a:gd name="connsiteX20" fmla="*/ 1378825 w 1965104"/>
                <a:gd name="connsiteY20" fmla="*/ 290094 h 338831"/>
                <a:gd name="connsiteX21" fmla="*/ 1327163 w 1965104"/>
                <a:gd name="connsiteY21" fmla="*/ 289686 h 338831"/>
                <a:gd name="connsiteX22" fmla="*/ 1280731 w 1965104"/>
                <a:gd name="connsiteY22" fmla="*/ 292662 h 338831"/>
                <a:gd name="connsiteX23" fmla="*/ 1218610 w 1965104"/>
                <a:gd name="connsiteY23" fmla="*/ 285489 h 338831"/>
                <a:gd name="connsiteX24" fmla="*/ 1156488 w 1965104"/>
                <a:gd name="connsiteY24" fmla="*/ 278315 h 338831"/>
                <a:gd name="connsiteX25" fmla="*/ 1094366 w 1965104"/>
                <a:gd name="connsiteY25" fmla="*/ 271142 h 338831"/>
                <a:gd name="connsiteX26" fmla="*/ 939592 w 1965104"/>
                <a:gd name="connsiteY26" fmla="*/ 281061 h 338831"/>
                <a:gd name="connsiteX27" fmla="*/ 820579 w 1965104"/>
                <a:gd name="connsiteY27" fmla="*/ 270097 h 338831"/>
                <a:gd name="connsiteX28" fmla="*/ 706796 w 1965104"/>
                <a:gd name="connsiteY28" fmla="*/ 262517 h 338831"/>
                <a:gd name="connsiteX29" fmla="*/ 608702 w 1965104"/>
                <a:gd name="connsiteY29" fmla="*/ 265085 h 338831"/>
                <a:gd name="connsiteX30" fmla="*/ 510608 w 1965104"/>
                <a:gd name="connsiteY30" fmla="*/ 267653 h 338831"/>
                <a:gd name="connsiteX31" fmla="*/ 438027 w 1965104"/>
                <a:gd name="connsiteY31" fmla="*/ 253714 h 338831"/>
                <a:gd name="connsiteX32" fmla="*/ 360852 w 1965104"/>
                <a:gd name="connsiteY32" fmla="*/ 269814 h 338831"/>
                <a:gd name="connsiteX33" fmla="*/ 304171 w 1965104"/>
                <a:gd name="connsiteY33" fmla="*/ 277164 h 338831"/>
                <a:gd name="connsiteX34" fmla="*/ 272793 w 1965104"/>
                <a:gd name="connsiteY34" fmla="*/ 256867 h 338831"/>
                <a:gd name="connsiteX35" fmla="*/ 221131 w 1965104"/>
                <a:gd name="connsiteY35" fmla="*/ 256459 h 338831"/>
                <a:gd name="connsiteX36" fmla="*/ 169469 w 1965104"/>
                <a:gd name="connsiteY36" fmla="*/ 256052 h 338831"/>
                <a:gd name="connsiteX37" fmla="*/ 148550 w 1965104"/>
                <a:gd name="connsiteY37" fmla="*/ 242520 h 338831"/>
                <a:gd name="connsiteX38" fmla="*/ 123037 w 1965104"/>
                <a:gd name="connsiteY38" fmla="*/ 259028 h 338831"/>
                <a:gd name="connsiteX39" fmla="*/ 96888 w 1965104"/>
                <a:gd name="connsiteY39" fmla="*/ 242113 h 338831"/>
                <a:gd name="connsiteX40" fmla="*/ 86429 w 1965104"/>
                <a:gd name="connsiteY40" fmla="*/ 235348 h 338831"/>
                <a:gd name="connsiteX41" fmla="*/ 75969 w 1965104"/>
                <a:gd name="connsiteY41" fmla="*/ 228582 h 338831"/>
                <a:gd name="connsiteX42" fmla="*/ 65510 w 1965104"/>
                <a:gd name="connsiteY42" fmla="*/ 221816 h 338831"/>
                <a:gd name="connsiteX43" fmla="*/ 39361 w 1965104"/>
                <a:gd name="connsiteY43" fmla="*/ 204902 h 338831"/>
                <a:gd name="connsiteX44" fmla="*/ 33496 w 1965104"/>
                <a:gd name="connsiteY44" fmla="*/ 168098 h 338831"/>
                <a:gd name="connsiteX45" fmla="*/ 11942 w 1965104"/>
                <a:gd name="connsiteY45" fmla="*/ 121145 h 338831"/>
                <a:gd name="connsiteX46" fmla="*/ 1482 w 1965104"/>
                <a:gd name="connsiteY46" fmla="*/ 114380 h 338831"/>
                <a:gd name="connsiteX47" fmla="*/ 6077 w 1965104"/>
                <a:gd name="connsiteY47" fmla="*/ 84341 h 338831"/>
                <a:gd name="connsiteX48" fmla="*/ 0 w 1965104"/>
                <a:gd name="connsiteY48" fmla="*/ 36397 h 338831"/>
                <a:gd name="connsiteX49" fmla="*/ 15054 w 1965104"/>
                <a:gd name="connsiteY49" fmla="*/ 13125 h 338831"/>
                <a:gd name="connsiteX50" fmla="*/ 45797 w 1965104"/>
                <a:gd name="connsiteY50" fmla="*/ 0 h 338831"/>
                <a:gd name="connsiteX51" fmla="*/ 66716 w 1965104"/>
                <a:gd name="connsiteY51" fmla="*/ 13532 h 338831"/>
                <a:gd name="connsiteX52" fmla="*/ 87635 w 1965104"/>
                <a:gd name="connsiteY52" fmla="*/ 27063 h 338831"/>
                <a:gd name="connsiteX53" fmla="*/ 149756 w 1965104"/>
                <a:gd name="connsiteY53" fmla="*/ 34236 h 338831"/>
                <a:gd name="connsiteX54" fmla="*/ 175905 w 1965104"/>
                <a:gd name="connsiteY54" fmla="*/ 51150 h 338831"/>
                <a:gd name="connsiteX55" fmla="*/ 201418 w 1965104"/>
                <a:gd name="connsiteY55" fmla="*/ 34644 h 338831"/>
                <a:gd name="connsiteX56" fmla="*/ 222337 w 1965104"/>
                <a:gd name="connsiteY56" fmla="*/ 48175 h 338831"/>
                <a:gd name="connsiteX57" fmla="*/ 248486 w 1965104"/>
                <a:gd name="connsiteY57" fmla="*/ 65090 h 338831"/>
                <a:gd name="connsiteX58" fmla="*/ 284458 w 1965104"/>
                <a:gd name="connsiteY58" fmla="*/ 55348 h 338831"/>
                <a:gd name="connsiteX59" fmla="*/ 336121 w 1965104"/>
                <a:gd name="connsiteY59" fmla="*/ 55756 h 338831"/>
                <a:gd name="connsiteX60" fmla="*/ 367499 w 1965104"/>
                <a:gd name="connsiteY60" fmla="*/ 76053 h 338831"/>
                <a:gd name="connsiteX61" fmla="*/ 419161 w 1965104"/>
                <a:gd name="connsiteY61" fmla="*/ 76460 h 338831"/>
                <a:gd name="connsiteX62" fmla="*/ 481283 w 1965104"/>
                <a:gd name="connsiteY62" fmla="*/ 83633 h 338831"/>
                <a:gd name="connsiteX63" fmla="*/ 543404 w 1965104"/>
                <a:gd name="connsiteY63" fmla="*/ 90806 h 338831"/>
                <a:gd name="connsiteX64" fmla="*/ 600296 w 1965104"/>
                <a:gd name="connsiteY64" fmla="*/ 94597 h 338831"/>
                <a:gd name="connsiteX65" fmla="*/ 682489 w 1965104"/>
                <a:gd name="connsiteY65" fmla="*/ 70740 h 338831"/>
                <a:gd name="connsiteX66" fmla="*/ 755070 w 1965104"/>
                <a:gd name="connsiteY66" fmla="*/ 84678 h 338831"/>
                <a:gd name="connsiteX67" fmla="*/ 827651 w 1965104"/>
                <a:gd name="connsiteY67" fmla="*/ 98617 h 338831"/>
                <a:gd name="connsiteX68" fmla="*/ 915285 w 1965104"/>
                <a:gd name="connsiteY68" fmla="*/ 89283 h 338831"/>
                <a:gd name="connsiteX69" fmla="*/ 987866 w 1965104"/>
                <a:gd name="connsiteY69" fmla="*/ 103222 h 338831"/>
                <a:gd name="connsiteX70" fmla="*/ 1075501 w 1965104"/>
                <a:gd name="connsiteY70" fmla="*/ 93888 h 338831"/>
                <a:gd name="connsiteX71" fmla="*/ 1148082 w 1965104"/>
                <a:gd name="connsiteY71" fmla="*/ 107827 h 338831"/>
                <a:gd name="connsiteX72" fmla="*/ 1225893 w 1965104"/>
                <a:gd name="connsiteY72" fmla="*/ 125149 h 338831"/>
                <a:gd name="connsiteX73" fmla="*/ 1282784 w 1965104"/>
                <a:gd name="connsiteY73" fmla="*/ 128939 h 338831"/>
                <a:gd name="connsiteX74" fmla="*/ 1349499 w 1965104"/>
                <a:gd name="connsiteY74" fmla="*/ 106073 h 338831"/>
                <a:gd name="connsiteX75" fmla="*/ 1416639 w 1965104"/>
                <a:gd name="connsiteY75" fmla="*/ 105489 h 338831"/>
                <a:gd name="connsiteX76" fmla="*/ 1463071 w 1965104"/>
                <a:gd name="connsiteY76" fmla="*/ 102513 h 338831"/>
                <a:gd name="connsiteX77" fmla="*/ 1499679 w 1965104"/>
                <a:gd name="connsiteY77" fmla="*/ 126193 h 338831"/>
                <a:gd name="connsiteX78" fmla="*/ 1551342 w 1965104"/>
                <a:gd name="connsiteY78" fmla="*/ 126601 h 338831"/>
                <a:gd name="connsiteX79" fmla="*/ 1587315 w 1965104"/>
                <a:gd name="connsiteY79" fmla="*/ 116860 h 338831"/>
                <a:gd name="connsiteX80" fmla="*/ 1628517 w 1965104"/>
                <a:gd name="connsiteY80" fmla="*/ 110501 h 338831"/>
                <a:gd name="connsiteX81" fmla="*/ 1649436 w 1965104"/>
                <a:gd name="connsiteY81" fmla="*/ 124033 h 338831"/>
                <a:gd name="connsiteX82" fmla="*/ 1685409 w 1965104"/>
                <a:gd name="connsiteY82" fmla="*/ 114292 h 338831"/>
                <a:gd name="connsiteX83" fmla="*/ 1701098 w 1965104"/>
                <a:gd name="connsiteY83" fmla="*/ 124440 h 338831"/>
                <a:gd name="connsiteX84" fmla="*/ 1726611 w 1965104"/>
                <a:gd name="connsiteY84" fmla="*/ 107933 h 338831"/>
                <a:gd name="connsiteX85" fmla="*/ 1773043 w 1965104"/>
                <a:gd name="connsiteY85" fmla="*/ 104958 h 338831"/>
                <a:gd name="connsiteX0-1" fmla="*/ 1773043 w 1965104"/>
                <a:gd name="connsiteY0-2" fmla="*/ 104958 h 338831"/>
                <a:gd name="connsiteX1-3" fmla="*/ 1799192 w 1965104"/>
                <a:gd name="connsiteY1-4" fmla="*/ 121872 h 338831"/>
                <a:gd name="connsiteX2-5" fmla="*/ 1830570 w 1965104"/>
                <a:gd name="connsiteY2-6" fmla="*/ 142169 h 338831"/>
                <a:gd name="connsiteX3-7" fmla="*/ 1867178 w 1965104"/>
                <a:gd name="connsiteY3-8" fmla="*/ 165849 h 338831"/>
                <a:gd name="connsiteX4-9" fmla="*/ 1909651 w 1965104"/>
                <a:gd name="connsiteY4-10" fmla="*/ 226333 h 338831"/>
                <a:gd name="connsiteX5-11" fmla="*/ 1915517 w 1965104"/>
                <a:gd name="connsiteY5-12" fmla="*/ 263137 h 338831"/>
                <a:gd name="connsiteX6-13" fmla="*/ 1952124 w 1965104"/>
                <a:gd name="connsiteY6-14" fmla="*/ 286817 h 338831"/>
                <a:gd name="connsiteX7-15" fmla="*/ 1963219 w 1965104"/>
                <a:gd name="connsiteY7-16" fmla="*/ 327004 h 338831"/>
                <a:gd name="connsiteX8-17" fmla="*/ 1965104 w 1965104"/>
                <a:gd name="connsiteY8-18" fmla="*/ 338831 h 338831"/>
                <a:gd name="connsiteX9-19" fmla="*/ 1632541 w 1965104"/>
                <a:gd name="connsiteY9-20" fmla="*/ 322169 h 338831"/>
                <a:gd name="connsiteX10-21" fmla="*/ 1647594 w 1965104"/>
                <a:gd name="connsiteY10-22" fmla="*/ 298896 h 338831"/>
                <a:gd name="connsiteX11-23" fmla="*/ 1622081 w 1965104"/>
                <a:gd name="connsiteY11-24" fmla="*/ 315403 h 338831"/>
                <a:gd name="connsiteX12-25" fmla="*/ 1611622 w 1965104"/>
                <a:gd name="connsiteY12-26" fmla="*/ 308637 h 338831"/>
                <a:gd name="connsiteX13-27" fmla="*/ 1601162 w 1965104"/>
                <a:gd name="connsiteY13-28" fmla="*/ 301871 h 338831"/>
                <a:gd name="connsiteX14-29" fmla="*/ 1559960 w 1965104"/>
                <a:gd name="connsiteY14-30" fmla="*/ 308230 h 338831"/>
                <a:gd name="connsiteX15-31" fmla="*/ 1539041 w 1965104"/>
                <a:gd name="connsiteY15-32" fmla="*/ 294698 h 338831"/>
                <a:gd name="connsiteX16-33" fmla="*/ 1503068 w 1965104"/>
                <a:gd name="connsiteY16-34" fmla="*/ 304440 h 338831"/>
                <a:gd name="connsiteX17-35" fmla="*/ 1476919 w 1965104"/>
                <a:gd name="connsiteY17-36" fmla="*/ 287525 h 338831"/>
                <a:gd name="connsiteX18-37" fmla="*/ 1425257 w 1965104"/>
                <a:gd name="connsiteY18-38" fmla="*/ 287118 h 338831"/>
                <a:gd name="connsiteX19-39" fmla="*/ 1378825 w 1965104"/>
                <a:gd name="connsiteY19-40" fmla="*/ 290094 h 338831"/>
                <a:gd name="connsiteX20-41" fmla="*/ 1327163 w 1965104"/>
                <a:gd name="connsiteY20-42" fmla="*/ 289686 h 338831"/>
                <a:gd name="connsiteX21-43" fmla="*/ 1280731 w 1965104"/>
                <a:gd name="connsiteY21-44" fmla="*/ 292662 h 338831"/>
                <a:gd name="connsiteX22-45" fmla="*/ 1218610 w 1965104"/>
                <a:gd name="connsiteY22-46" fmla="*/ 285489 h 338831"/>
                <a:gd name="connsiteX23-47" fmla="*/ 1156488 w 1965104"/>
                <a:gd name="connsiteY23-48" fmla="*/ 278315 h 338831"/>
                <a:gd name="connsiteX24-49" fmla="*/ 1094366 w 1965104"/>
                <a:gd name="connsiteY24-50" fmla="*/ 271142 h 338831"/>
                <a:gd name="connsiteX25-51" fmla="*/ 939592 w 1965104"/>
                <a:gd name="connsiteY25-52" fmla="*/ 281061 h 338831"/>
                <a:gd name="connsiteX26-53" fmla="*/ 820579 w 1965104"/>
                <a:gd name="connsiteY26-54" fmla="*/ 270097 h 338831"/>
                <a:gd name="connsiteX27-55" fmla="*/ 706796 w 1965104"/>
                <a:gd name="connsiteY27-56" fmla="*/ 262517 h 338831"/>
                <a:gd name="connsiteX28-57" fmla="*/ 608702 w 1965104"/>
                <a:gd name="connsiteY28-58" fmla="*/ 265085 h 338831"/>
                <a:gd name="connsiteX29-59" fmla="*/ 510608 w 1965104"/>
                <a:gd name="connsiteY29-60" fmla="*/ 267653 h 338831"/>
                <a:gd name="connsiteX30-61" fmla="*/ 438027 w 1965104"/>
                <a:gd name="connsiteY30-62" fmla="*/ 253714 h 338831"/>
                <a:gd name="connsiteX31-63" fmla="*/ 360852 w 1965104"/>
                <a:gd name="connsiteY31-64" fmla="*/ 269814 h 338831"/>
                <a:gd name="connsiteX32-65" fmla="*/ 304171 w 1965104"/>
                <a:gd name="connsiteY32-66" fmla="*/ 277164 h 338831"/>
                <a:gd name="connsiteX33-67" fmla="*/ 272793 w 1965104"/>
                <a:gd name="connsiteY33-68" fmla="*/ 256867 h 338831"/>
                <a:gd name="connsiteX34-69" fmla="*/ 221131 w 1965104"/>
                <a:gd name="connsiteY34-70" fmla="*/ 256459 h 338831"/>
                <a:gd name="connsiteX35-71" fmla="*/ 169469 w 1965104"/>
                <a:gd name="connsiteY35-72" fmla="*/ 256052 h 338831"/>
                <a:gd name="connsiteX36-73" fmla="*/ 148550 w 1965104"/>
                <a:gd name="connsiteY36-74" fmla="*/ 242520 h 338831"/>
                <a:gd name="connsiteX37-75" fmla="*/ 123037 w 1965104"/>
                <a:gd name="connsiteY37-76" fmla="*/ 259028 h 338831"/>
                <a:gd name="connsiteX38-77" fmla="*/ 96888 w 1965104"/>
                <a:gd name="connsiteY38-78" fmla="*/ 242113 h 338831"/>
                <a:gd name="connsiteX39-79" fmla="*/ 86429 w 1965104"/>
                <a:gd name="connsiteY39-80" fmla="*/ 235348 h 338831"/>
                <a:gd name="connsiteX40-81" fmla="*/ 75969 w 1965104"/>
                <a:gd name="connsiteY40-82" fmla="*/ 228582 h 338831"/>
                <a:gd name="connsiteX41-83" fmla="*/ 65510 w 1965104"/>
                <a:gd name="connsiteY41-84" fmla="*/ 221816 h 338831"/>
                <a:gd name="connsiteX42-85" fmla="*/ 39361 w 1965104"/>
                <a:gd name="connsiteY42-86" fmla="*/ 204902 h 338831"/>
                <a:gd name="connsiteX43-87" fmla="*/ 33496 w 1965104"/>
                <a:gd name="connsiteY43-88" fmla="*/ 168098 h 338831"/>
                <a:gd name="connsiteX44-89" fmla="*/ 11942 w 1965104"/>
                <a:gd name="connsiteY44-90" fmla="*/ 121145 h 338831"/>
                <a:gd name="connsiteX45-91" fmla="*/ 1482 w 1965104"/>
                <a:gd name="connsiteY45-92" fmla="*/ 114380 h 338831"/>
                <a:gd name="connsiteX46-93" fmla="*/ 6077 w 1965104"/>
                <a:gd name="connsiteY46-94" fmla="*/ 84341 h 338831"/>
                <a:gd name="connsiteX47-95" fmla="*/ 0 w 1965104"/>
                <a:gd name="connsiteY47-96" fmla="*/ 36397 h 338831"/>
                <a:gd name="connsiteX48-97" fmla="*/ 15054 w 1965104"/>
                <a:gd name="connsiteY48-98" fmla="*/ 13125 h 338831"/>
                <a:gd name="connsiteX49-99" fmla="*/ 45797 w 1965104"/>
                <a:gd name="connsiteY49-100" fmla="*/ 0 h 338831"/>
                <a:gd name="connsiteX50-101" fmla="*/ 66716 w 1965104"/>
                <a:gd name="connsiteY50-102" fmla="*/ 13532 h 338831"/>
                <a:gd name="connsiteX51-103" fmla="*/ 87635 w 1965104"/>
                <a:gd name="connsiteY51-104" fmla="*/ 27063 h 338831"/>
                <a:gd name="connsiteX52-105" fmla="*/ 149756 w 1965104"/>
                <a:gd name="connsiteY52-106" fmla="*/ 34236 h 338831"/>
                <a:gd name="connsiteX53-107" fmla="*/ 175905 w 1965104"/>
                <a:gd name="connsiteY53-108" fmla="*/ 51150 h 338831"/>
                <a:gd name="connsiteX54-109" fmla="*/ 201418 w 1965104"/>
                <a:gd name="connsiteY54-110" fmla="*/ 34644 h 338831"/>
                <a:gd name="connsiteX55-111" fmla="*/ 222337 w 1965104"/>
                <a:gd name="connsiteY55-112" fmla="*/ 48175 h 338831"/>
                <a:gd name="connsiteX56-113" fmla="*/ 248486 w 1965104"/>
                <a:gd name="connsiteY56-114" fmla="*/ 65090 h 338831"/>
                <a:gd name="connsiteX57-115" fmla="*/ 284458 w 1965104"/>
                <a:gd name="connsiteY57-116" fmla="*/ 55348 h 338831"/>
                <a:gd name="connsiteX58-117" fmla="*/ 336121 w 1965104"/>
                <a:gd name="connsiteY58-118" fmla="*/ 55756 h 338831"/>
                <a:gd name="connsiteX59-119" fmla="*/ 367499 w 1965104"/>
                <a:gd name="connsiteY59-120" fmla="*/ 76053 h 338831"/>
                <a:gd name="connsiteX60-121" fmla="*/ 419161 w 1965104"/>
                <a:gd name="connsiteY60-122" fmla="*/ 76460 h 338831"/>
                <a:gd name="connsiteX61-123" fmla="*/ 481283 w 1965104"/>
                <a:gd name="connsiteY61-124" fmla="*/ 83633 h 338831"/>
                <a:gd name="connsiteX62-125" fmla="*/ 543404 w 1965104"/>
                <a:gd name="connsiteY62-126" fmla="*/ 90806 h 338831"/>
                <a:gd name="connsiteX63-127" fmla="*/ 600296 w 1965104"/>
                <a:gd name="connsiteY63-128" fmla="*/ 94597 h 338831"/>
                <a:gd name="connsiteX64-129" fmla="*/ 682489 w 1965104"/>
                <a:gd name="connsiteY64-130" fmla="*/ 70740 h 338831"/>
                <a:gd name="connsiteX65-131" fmla="*/ 755070 w 1965104"/>
                <a:gd name="connsiteY65-132" fmla="*/ 84678 h 338831"/>
                <a:gd name="connsiteX66-133" fmla="*/ 827651 w 1965104"/>
                <a:gd name="connsiteY66-134" fmla="*/ 98617 h 338831"/>
                <a:gd name="connsiteX67-135" fmla="*/ 915285 w 1965104"/>
                <a:gd name="connsiteY67-136" fmla="*/ 89283 h 338831"/>
                <a:gd name="connsiteX68-137" fmla="*/ 987866 w 1965104"/>
                <a:gd name="connsiteY68-138" fmla="*/ 103222 h 338831"/>
                <a:gd name="connsiteX69-139" fmla="*/ 1075501 w 1965104"/>
                <a:gd name="connsiteY69-140" fmla="*/ 93888 h 338831"/>
                <a:gd name="connsiteX70-141" fmla="*/ 1148082 w 1965104"/>
                <a:gd name="connsiteY70-142" fmla="*/ 107827 h 338831"/>
                <a:gd name="connsiteX71-143" fmla="*/ 1225893 w 1965104"/>
                <a:gd name="connsiteY71-144" fmla="*/ 125149 h 338831"/>
                <a:gd name="connsiteX72-145" fmla="*/ 1282784 w 1965104"/>
                <a:gd name="connsiteY72-146" fmla="*/ 128939 h 338831"/>
                <a:gd name="connsiteX73-147" fmla="*/ 1349499 w 1965104"/>
                <a:gd name="connsiteY73-148" fmla="*/ 106073 h 338831"/>
                <a:gd name="connsiteX74-149" fmla="*/ 1416639 w 1965104"/>
                <a:gd name="connsiteY74-150" fmla="*/ 105489 h 338831"/>
                <a:gd name="connsiteX75-151" fmla="*/ 1463071 w 1965104"/>
                <a:gd name="connsiteY75-152" fmla="*/ 102513 h 338831"/>
                <a:gd name="connsiteX76-153" fmla="*/ 1499679 w 1965104"/>
                <a:gd name="connsiteY76-154" fmla="*/ 126193 h 338831"/>
                <a:gd name="connsiteX77-155" fmla="*/ 1551342 w 1965104"/>
                <a:gd name="connsiteY77-156" fmla="*/ 126601 h 338831"/>
                <a:gd name="connsiteX78-157" fmla="*/ 1587315 w 1965104"/>
                <a:gd name="connsiteY78-158" fmla="*/ 116860 h 338831"/>
                <a:gd name="connsiteX79-159" fmla="*/ 1628517 w 1965104"/>
                <a:gd name="connsiteY79-160" fmla="*/ 110501 h 338831"/>
                <a:gd name="connsiteX80-161" fmla="*/ 1649436 w 1965104"/>
                <a:gd name="connsiteY80-162" fmla="*/ 124033 h 338831"/>
                <a:gd name="connsiteX81-163" fmla="*/ 1685409 w 1965104"/>
                <a:gd name="connsiteY81-164" fmla="*/ 114292 h 338831"/>
                <a:gd name="connsiteX82-165" fmla="*/ 1701098 w 1965104"/>
                <a:gd name="connsiteY82-166" fmla="*/ 124440 h 338831"/>
                <a:gd name="connsiteX83-167" fmla="*/ 1726611 w 1965104"/>
                <a:gd name="connsiteY83-168" fmla="*/ 107933 h 338831"/>
                <a:gd name="connsiteX84-169" fmla="*/ 1773043 w 1965104"/>
                <a:gd name="connsiteY84-170" fmla="*/ 104958 h 338831"/>
                <a:gd name="connsiteX0-171" fmla="*/ 1773043 w 1965104"/>
                <a:gd name="connsiteY0-172" fmla="*/ 104958 h 338831"/>
                <a:gd name="connsiteX1-173" fmla="*/ 1799192 w 1965104"/>
                <a:gd name="connsiteY1-174" fmla="*/ 121872 h 338831"/>
                <a:gd name="connsiteX2-175" fmla="*/ 1830570 w 1965104"/>
                <a:gd name="connsiteY2-176" fmla="*/ 142169 h 338831"/>
                <a:gd name="connsiteX3-177" fmla="*/ 1867178 w 1965104"/>
                <a:gd name="connsiteY3-178" fmla="*/ 165849 h 338831"/>
                <a:gd name="connsiteX4-179" fmla="*/ 1909651 w 1965104"/>
                <a:gd name="connsiteY4-180" fmla="*/ 226333 h 338831"/>
                <a:gd name="connsiteX5-181" fmla="*/ 1915517 w 1965104"/>
                <a:gd name="connsiteY5-182" fmla="*/ 263137 h 338831"/>
                <a:gd name="connsiteX6-183" fmla="*/ 1952124 w 1965104"/>
                <a:gd name="connsiteY6-184" fmla="*/ 286817 h 338831"/>
                <a:gd name="connsiteX7-185" fmla="*/ 1963219 w 1965104"/>
                <a:gd name="connsiteY7-186" fmla="*/ 327004 h 338831"/>
                <a:gd name="connsiteX8-187" fmla="*/ 1965104 w 1965104"/>
                <a:gd name="connsiteY8-188" fmla="*/ 338831 h 338831"/>
                <a:gd name="connsiteX9-189" fmla="*/ 1632541 w 1965104"/>
                <a:gd name="connsiteY9-190" fmla="*/ 322169 h 338831"/>
                <a:gd name="connsiteX10-191" fmla="*/ 1622081 w 1965104"/>
                <a:gd name="connsiteY10-192" fmla="*/ 315403 h 338831"/>
                <a:gd name="connsiteX11-193" fmla="*/ 1611622 w 1965104"/>
                <a:gd name="connsiteY11-194" fmla="*/ 308637 h 338831"/>
                <a:gd name="connsiteX12-195" fmla="*/ 1601162 w 1965104"/>
                <a:gd name="connsiteY12-196" fmla="*/ 301871 h 338831"/>
                <a:gd name="connsiteX13-197" fmla="*/ 1559960 w 1965104"/>
                <a:gd name="connsiteY13-198" fmla="*/ 308230 h 338831"/>
                <a:gd name="connsiteX14-199" fmla="*/ 1539041 w 1965104"/>
                <a:gd name="connsiteY14-200" fmla="*/ 294698 h 338831"/>
                <a:gd name="connsiteX15-201" fmla="*/ 1503068 w 1965104"/>
                <a:gd name="connsiteY15-202" fmla="*/ 304440 h 338831"/>
                <a:gd name="connsiteX16-203" fmla="*/ 1476919 w 1965104"/>
                <a:gd name="connsiteY16-204" fmla="*/ 287525 h 338831"/>
                <a:gd name="connsiteX17-205" fmla="*/ 1425257 w 1965104"/>
                <a:gd name="connsiteY17-206" fmla="*/ 287118 h 338831"/>
                <a:gd name="connsiteX18-207" fmla="*/ 1378825 w 1965104"/>
                <a:gd name="connsiteY18-208" fmla="*/ 290094 h 338831"/>
                <a:gd name="connsiteX19-209" fmla="*/ 1327163 w 1965104"/>
                <a:gd name="connsiteY19-210" fmla="*/ 289686 h 338831"/>
                <a:gd name="connsiteX20-211" fmla="*/ 1280731 w 1965104"/>
                <a:gd name="connsiteY20-212" fmla="*/ 292662 h 338831"/>
                <a:gd name="connsiteX21-213" fmla="*/ 1218610 w 1965104"/>
                <a:gd name="connsiteY21-214" fmla="*/ 285489 h 338831"/>
                <a:gd name="connsiteX22-215" fmla="*/ 1156488 w 1965104"/>
                <a:gd name="connsiteY22-216" fmla="*/ 278315 h 338831"/>
                <a:gd name="connsiteX23-217" fmla="*/ 1094366 w 1965104"/>
                <a:gd name="connsiteY23-218" fmla="*/ 271142 h 338831"/>
                <a:gd name="connsiteX24-219" fmla="*/ 939592 w 1965104"/>
                <a:gd name="connsiteY24-220" fmla="*/ 281061 h 338831"/>
                <a:gd name="connsiteX25-221" fmla="*/ 820579 w 1965104"/>
                <a:gd name="connsiteY25-222" fmla="*/ 270097 h 338831"/>
                <a:gd name="connsiteX26-223" fmla="*/ 706796 w 1965104"/>
                <a:gd name="connsiteY26-224" fmla="*/ 262517 h 338831"/>
                <a:gd name="connsiteX27-225" fmla="*/ 608702 w 1965104"/>
                <a:gd name="connsiteY27-226" fmla="*/ 265085 h 338831"/>
                <a:gd name="connsiteX28-227" fmla="*/ 510608 w 1965104"/>
                <a:gd name="connsiteY28-228" fmla="*/ 267653 h 338831"/>
                <a:gd name="connsiteX29-229" fmla="*/ 438027 w 1965104"/>
                <a:gd name="connsiteY29-230" fmla="*/ 253714 h 338831"/>
                <a:gd name="connsiteX30-231" fmla="*/ 360852 w 1965104"/>
                <a:gd name="connsiteY30-232" fmla="*/ 269814 h 338831"/>
                <a:gd name="connsiteX31-233" fmla="*/ 304171 w 1965104"/>
                <a:gd name="connsiteY31-234" fmla="*/ 277164 h 338831"/>
                <a:gd name="connsiteX32-235" fmla="*/ 272793 w 1965104"/>
                <a:gd name="connsiteY32-236" fmla="*/ 256867 h 338831"/>
                <a:gd name="connsiteX33-237" fmla="*/ 221131 w 1965104"/>
                <a:gd name="connsiteY33-238" fmla="*/ 256459 h 338831"/>
                <a:gd name="connsiteX34-239" fmla="*/ 169469 w 1965104"/>
                <a:gd name="connsiteY34-240" fmla="*/ 256052 h 338831"/>
                <a:gd name="connsiteX35-241" fmla="*/ 148550 w 1965104"/>
                <a:gd name="connsiteY35-242" fmla="*/ 242520 h 338831"/>
                <a:gd name="connsiteX36-243" fmla="*/ 123037 w 1965104"/>
                <a:gd name="connsiteY36-244" fmla="*/ 259028 h 338831"/>
                <a:gd name="connsiteX37-245" fmla="*/ 96888 w 1965104"/>
                <a:gd name="connsiteY37-246" fmla="*/ 242113 h 338831"/>
                <a:gd name="connsiteX38-247" fmla="*/ 86429 w 1965104"/>
                <a:gd name="connsiteY38-248" fmla="*/ 235348 h 338831"/>
                <a:gd name="connsiteX39-249" fmla="*/ 75969 w 1965104"/>
                <a:gd name="connsiteY39-250" fmla="*/ 228582 h 338831"/>
                <a:gd name="connsiteX40-251" fmla="*/ 65510 w 1965104"/>
                <a:gd name="connsiteY40-252" fmla="*/ 221816 h 338831"/>
                <a:gd name="connsiteX41-253" fmla="*/ 39361 w 1965104"/>
                <a:gd name="connsiteY41-254" fmla="*/ 204902 h 338831"/>
                <a:gd name="connsiteX42-255" fmla="*/ 33496 w 1965104"/>
                <a:gd name="connsiteY42-256" fmla="*/ 168098 h 338831"/>
                <a:gd name="connsiteX43-257" fmla="*/ 11942 w 1965104"/>
                <a:gd name="connsiteY43-258" fmla="*/ 121145 h 338831"/>
                <a:gd name="connsiteX44-259" fmla="*/ 1482 w 1965104"/>
                <a:gd name="connsiteY44-260" fmla="*/ 114380 h 338831"/>
                <a:gd name="connsiteX45-261" fmla="*/ 6077 w 1965104"/>
                <a:gd name="connsiteY45-262" fmla="*/ 84341 h 338831"/>
                <a:gd name="connsiteX46-263" fmla="*/ 0 w 1965104"/>
                <a:gd name="connsiteY46-264" fmla="*/ 36397 h 338831"/>
                <a:gd name="connsiteX47-265" fmla="*/ 15054 w 1965104"/>
                <a:gd name="connsiteY47-266" fmla="*/ 13125 h 338831"/>
                <a:gd name="connsiteX48-267" fmla="*/ 45797 w 1965104"/>
                <a:gd name="connsiteY48-268" fmla="*/ 0 h 338831"/>
                <a:gd name="connsiteX49-269" fmla="*/ 66716 w 1965104"/>
                <a:gd name="connsiteY49-270" fmla="*/ 13532 h 338831"/>
                <a:gd name="connsiteX50-271" fmla="*/ 87635 w 1965104"/>
                <a:gd name="connsiteY50-272" fmla="*/ 27063 h 338831"/>
                <a:gd name="connsiteX51-273" fmla="*/ 149756 w 1965104"/>
                <a:gd name="connsiteY51-274" fmla="*/ 34236 h 338831"/>
                <a:gd name="connsiteX52-275" fmla="*/ 175905 w 1965104"/>
                <a:gd name="connsiteY52-276" fmla="*/ 51150 h 338831"/>
                <a:gd name="connsiteX53-277" fmla="*/ 201418 w 1965104"/>
                <a:gd name="connsiteY53-278" fmla="*/ 34644 h 338831"/>
                <a:gd name="connsiteX54-279" fmla="*/ 222337 w 1965104"/>
                <a:gd name="connsiteY54-280" fmla="*/ 48175 h 338831"/>
                <a:gd name="connsiteX55-281" fmla="*/ 248486 w 1965104"/>
                <a:gd name="connsiteY55-282" fmla="*/ 65090 h 338831"/>
                <a:gd name="connsiteX56-283" fmla="*/ 284458 w 1965104"/>
                <a:gd name="connsiteY56-284" fmla="*/ 55348 h 338831"/>
                <a:gd name="connsiteX57-285" fmla="*/ 336121 w 1965104"/>
                <a:gd name="connsiteY57-286" fmla="*/ 55756 h 338831"/>
                <a:gd name="connsiteX58-287" fmla="*/ 367499 w 1965104"/>
                <a:gd name="connsiteY58-288" fmla="*/ 76053 h 338831"/>
                <a:gd name="connsiteX59-289" fmla="*/ 419161 w 1965104"/>
                <a:gd name="connsiteY59-290" fmla="*/ 76460 h 338831"/>
                <a:gd name="connsiteX60-291" fmla="*/ 481283 w 1965104"/>
                <a:gd name="connsiteY60-292" fmla="*/ 83633 h 338831"/>
                <a:gd name="connsiteX61-293" fmla="*/ 543404 w 1965104"/>
                <a:gd name="connsiteY61-294" fmla="*/ 90806 h 338831"/>
                <a:gd name="connsiteX62-295" fmla="*/ 600296 w 1965104"/>
                <a:gd name="connsiteY62-296" fmla="*/ 94597 h 338831"/>
                <a:gd name="connsiteX63-297" fmla="*/ 682489 w 1965104"/>
                <a:gd name="connsiteY63-298" fmla="*/ 70740 h 338831"/>
                <a:gd name="connsiteX64-299" fmla="*/ 755070 w 1965104"/>
                <a:gd name="connsiteY64-300" fmla="*/ 84678 h 338831"/>
                <a:gd name="connsiteX65-301" fmla="*/ 827651 w 1965104"/>
                <a:gd name="connsiteY65-302" fmla="*/ 98617 h 338831"/>
                <a:gd name="connsiteX66-303" fmla="*/ 915285 w 1965104"/>
                <a:gd name="connsiteY66-304" fmla="*/ 89283 h 338831"/>
                <a:gd name="connsiteX67-305" fmla="*/ 987866 w 1965104"/>
                <a:gd name="connsiteY67-306" fmla="*/ 103222 h 338831"/>
                <a:gd name="connsiteX68-307" fmla="*/ 1075501 w 1965104"/>
                <a:gd name="connsiteY68-308" fmla="*/ 93888 h 338831"/>
                <a:gd name="connsiteX69-309" fmla="*/ 1148082 w 1965104"/>
                <a:gd name="connsiteY69-310" fmla="*/ 107827 h 338831"/>
                <a:gd name="connsiteX70-311" fmla="*/ 1225893 w 1965104"/>
                <a:gd name="connsiteY70-312" fmla="*/ 125149 h 338831"/>
                <a:gd name="connsiteX71-313" fmla="*/ 1282784 w 1965104"/>
                <a:gd name="connsiteY71-314" fmla="*/ 128939 h 338831"/>
                <a:gd name="connsiteX72-315" fmla="*/ 1349499 w 1965104"/>
                <a:gd name="connsiteY72-316" fmla="*/ 106073 h 338831"/>
                <a:gd name="connsiteX73-317" fmla="*/ 1416639 w 1965104"/>
                <a:gd name="connsiteY73-318" fmla="*/ 105489 h 338831"/>
                <a:gd name="connsiteX74-319" fmla="*/ 1463071 w 1965104"/>
                <a:gd name="connsiteY74-320" fmla="*/ 102513 h 338831"/>
                <a:gd name="connsiteX75-321" fmla="*/ 1499679 w 1965104"/>
                <a:gd name="connsiteY75-322" fmla="*/ 126193 h 338831"/>
                <a:gd name="connsiteX76-323" fmla="*/ 1551342 w 1965104"/>
                <a:gd name="connsiteY76-324" fmla="*/ 126601 h 338831"/>
                <a:gd name="connsiteX77-325" fmla="*/ 1587315 w 1965104"/>
                <a:gd name="connsiteY77-326" fmla="*/ 116860 h 338831"/>
                <a:gd name="connsiteX78-327" fmla="*/ 1628517 w 1965104"/>
                <a:gd name="connsiteY78-328" fmla="*/ 110501 h 338831"/>
                <a:gd name="connsiteX79-329" fmla="*/ 1649436 w 1965104"/>
                <a:gd name="connsiteY79-330" fmla="*/ 124033 h 338831"/>
                <a:gd name="connsiteX80-331" fmla="*/ 1685409 w 1965104"/>
                <a:gd name="connsiteY80-332" fmla="*/ 114292 h 338831"/>
                <a:gd name="connsiteX81-333" fmla="*/ 1701098 w 1965104"/>
                <a:gd name="connsiteY81-334" fmla="*/ 124440 h 338831"/>
                <a:gd name="connsiteX82-335" fmla="*/ 1726611 w 1965104"/>
                <a:gd name="connsiteY82-336" fmla="*/ 107933 h 338831"/>
                <a:gd name="connsiteX83-337" fmla="*/ 1773043 w 1965104"/>
                <a:gd name="connsiteY83-338" fmla="*/ 104958 h 338831"/>
                <a:gd name="connsiteX0-339" fmla="*/ 1773043 w 1965104"/>
                <a:gd name="connsiteY0-340" fmla="*/ 104958 h 338831"/>
                <a:gd name="connsiteX1-341" fmla="*/ 1799192 w 1965104"/>
                <a:gd name="connsiteY1-342" fmla="*/ 121872 h 338831"/>
                <a:gd name="connsiteX2-343" fmla="*/ 1830570 w 1965104"/>
                <a:gd name="connsiteY2-344" fmla="*/ 142169 h 338831"/>
                <a:gd name="connsiteX3-345" fmla="*/ 1867178 w 1965104"/>
                <a:gd name="connsiteY3-346" fmla="*/ 165849 h 338831"/>
                <a:gd name="connsiteX4-347" fmla="*/ 1909651 w 1965104"/>
                <a:gd name="connsiteY4-348" fmla="*/ 226333 h 338831"/>
                <a:gd name="connsiteX5-349" fmla="*/ 1915517 w 1965104"/>
                <a:gd name="connsiteY5-350" fmla="*/ 263137 h 338831"/>
                <a:gd name="connsiteX6-351" fmla="*/ 1952124 w 1965104"/>
                <a:gd name="connsiteY6-352" fmla="*/ 286817 h 338831"/>
                <a:gd name="connsiteX7-353" fmla="*/ 1963219 w 1965104"/>
                <a:gd name="connsiteY7-354" fmla="*/ 327004 h 338831"/>
                <a:gd name="connsiteX8-355" fmla="*/ 1965104 w 1965104"/>
                <a:gd name="connsiteY8-356" fmla="*/ 338831 h 338831"/>
                <a:gd name="connsiteX9-357" fmla="*/ 1632541 w 1965104"/>
                <a:gd name="connsiteY9-358" fmla="*/ 322169 h 338831"/>
                <a:gd name="connsiteX10-359" fmla="*/ 1622081 w 1965104"/>
                <a:gd name="connsiteY10-360" fmla="*/ 315403 h 338831"/>
                <a:gd name="connsiteX11-361" fmla="*/ 1601162 w 1965104"/>
                <a:gd name="connsiteY11-362" fmla="*/ 301871 h 338831"/>
                <a:gd name="connsiteX12-363" fmla="*/ 1559960 w 1965104"/>
                <a:gd name="connsiteY12-364" fmla="*/ 308230 h 338831"/>
                <a:gd name="connsiteX13-365" fmla="*/ 1539041 w 1965104"/>
                <a:gd name="connsiteY13-366" fmla="*/ 294698 h 338831"/>
                <a:gd name="connsiteX14-367" fmla="*/ 1503068 w 1965104"/>
                <a:gd name="connsiteY14-368" fmla="*/ 304440 h 338831"/>
                <a:gd name="connsiteX15-369" fmla="*/ 1476919 w 1965104"/>
                <a:gd name="connsiteY15-370" fmla="*/ 287525 h 338831"/>
                <a:gd name="connsiteX16-371" fmla="*/ 1425257 w 1965104"/>
                <a:gd name="connsiteY16-372" fmla="*/ 287118 h 338831"/>
                <a:gd name="connsiteX17-373" fmla="*/ 1378825 w 1965104"/>
                <a:gd name="connsiteY17-374" fmla="*/ 290094 h 338831"/>
                <a:gd name="connsiteX18-375" fmla="*/ 1327163 w 1965104"/>
                <a:gd name="connsiteY18-376" fmla="*/ 289686 h 338831"/>
                <a:gd name="connsiteX19-377" fmla="*/ 1280731 w 1965104"/>
                <a:gd name="connsiteY19-378" fmla="*/ 292662 h 338831"/>
                <a:gd name="connsiteX20-379" fmla="*/ 1218610 w 1965104"/>
                <a:gd name="connsiteY20-380" fmla="*/ 285489 h 338831"/>
                <a:gd name="connsiteX21-381" fmla="*/ 1156488 w 1965104"/>
                <a:gd name="connsiteY21-382" fmla="*/ 278315 h 338831"/>
                <a:gd name="connsiteX22-383" fmla="*/ 1094366 w 1965104"/>
                <a:gd name="connsiteY22-384" fmla="*/ 271142 h 338831"/>
                <a:gd name="connsiteX23-385" fmla="*/ 939592 w 1965104"/>
                <a:gd name="connsiteY23-386" fmla="*/ 281061 h 338831"/>
                <a:gd name="connsiteX24-387" fmla="*/ 820579 w 1965104"/>
                <a:gd name="connsiteY24-388" fmla="*/ 270097 h 338831"/>
                <a:gd name="connsiteX25-389" fmla="*/ 706796 w 1965104"/>
                <a:gd name="connsiteY25-390" fmla="*/ 262517 h 338831"/>
                <a:gd name="connsiteX26-391" fmla="*/ 608702 w 1965104"/>
                <a:gd name="connsiteY26-392" fmla="*/ 265085 h 338831"/>
                <a:gd name="connsiteX27-393" fmla="*/ 510608 w 1965104"/>
                <a:gd name="connsiteY27-394" fmla="*/ 267653 h 338831"/>
                <a:gd name="connsiteX28-395" fmla="*/ 438027 w 1965104"/>
                <a:gd name="connsiteY28-396" fmla="*/ 253714 h 338831"/>
                <a:gd name="connsiteX29-397" fmla="*/ 360852 w 1965104"/>
                <a:gd name="connsiteY29-398" fmla="*/ 269814 h 338831"/>
                <a:gd name="connsiteX30-399" fmla="*/ 304171 w 1965104"/>
                <a:gd name="connsiteY30-400" fmla="*/ 277164 h 338831"/>
                <a:gd name="connsiteX31-401" fmla="*/ 272793 w 1965104"/>
                <a:gd name="connsiteY31-402" fmla="*/ 256867 h 338831"/>
                <a:gd name="connsiteX32-403" fmla="*/ 221131 w 1965104"/>
                <a:gd name="connsiteY32-404" fmla="*/ 256459 h 338831"/>
                <a:gd name="connsiteX33-405" fmla="*/ 169469 w 1965104"/>
                <a:gd name="connsiteY33-406" fmla="*/ 256052 h 338831"/>
                <a:gd name="connsiteX34-407" fmla="*/ 148550 w 1965104"/>
                <a:gd name="connsiteY34-408" fmla="*/ 242520 h 338831"/>
                <a:gd name="connsiteX35-409" fmla="*/ 123037 w 1965104"/>
                <a:gd name="connsiteY35-410" fmla="*/ 259028 h 338831"/>
                <a:gd name="connsiteX36-411" fmla="*/ 96888 w 1965104"/>
                <a:gd name="connsiteY36-412" fmla="*/ 242113 h 338831"/>
                <a:gd name="connsiteX37-413" fmla="*/ 86429 w 1965104"/>
                <a:gd name="connsiteY37-414" fmla="*/ 235348 h 338831"/>
                <a:gd name="connsiteX38-415" fmla="*/ 75969 w 1965104"/>
                <a:gd name="connsiteY38-416" fmla="*/ 228582 h 338831"/>
                <a:gd name="connsiteX39-417" fmla="*/ 65510 w 1965104"/>
                <a:gd name="connsiteY39-418" fmla="*/ 221816 h 338831"/>
                <a:gd name="connsiteX40-419" fmla="*/ 39361 w 1965104"/>
                <a:gd name="connsiteY40-420" fmla="*/ 204902 h 338831"/>
                <a:gd name="connsiteX41-421" fmla="*/ 33496 w 1965104"/>
                <a:gd name="connsiteY41-422" fmla="*/ 168098 h 338831"/>
                <a:gd name="connsiteX42-423" fmla="*/ 11942 w 1965104"/>
                <a:gd name="connsiteY42-424" fmla="*/ 121145 h 338831"/>
                <a:gd name="connsiteX43-425" fmla="*/ 1482 w 1965104"/>
                <a:gd name="connsiteY43-426" fmla="*/ 114380 h 338831"/>
                <a:gd name="connsiteX44-427" fmla="*/ 6077 w 1965104"/>
                <a:gd name="connsiteY44-428" fmla="*/ 84341 h 338831"/>
                <a:gd name="connsiteX45-429" fmla="*/ 0 w 1965104"/>
                <a:gd name="connsiteY45-430" fmla="*/ 36397 h 338831"/>
                <a:gd name="connsiteX46-431" fmla="*/ 15054 w 1965104"/>
                <a:gd name="connsiteY46-432" fmla="*/ 13125 h 338831"/>
                <a:gd name="connsiteX47-433" fmla="*/ 45797 w 1965104"/>
                <a:gd name="connsiteY47-434" fmla="*/ 0 h 338831"/>
                <a:gd name="connsiteX48-435" fmla="*/ 66716 w 1965104"/>
                <a:gd name="connsiteY48-436" fmla="*/ 13532 h 338831"/>
                <a:gd name="connsiteX49-437" fmla="*/ 87635 w 1965104"/>
                <a:gd name="connsiteY49-438" fmla="*/ 27063 h 338831"/>
                <a:gd name="connsiteX50-439" fmla="*/ 149756 w 1965104"/>
                <a:gd name="connsiteY50-440" fmla="*/ 34236 h 338831"/>
                <a:gd name="connsiteX51-441" fmla="*/ 175905 w 1965104"/>
                <a:gd name="connsiteY51-442" fmla="*/ 51150 h 338831"/>
                <a:gd name="connsiteX52-443" fmla="*/ 201418 w 1965104"/>
                <a:gd name="connsiteY52-444" fmla="*/ 34644 h 338831"/>
                <a:gd name="connsiteX53-445" fmla="*/ 222337 w 1965104"/>
                <a:gd name="connsiteY53-446" fmla="*/ 48175 h 338831"/>
                <a:gd name="connsiteX54-447" fmla="*/ 248486 w 1965104"/>
                <a:gd name="connsiteY54-448" fmla="*/ 65090 h 338831"/>
                <a:gd name="connsiteX55-449" fmla="*/ 284458 w 1965104"/>
                <a:gd name="connsiteY55-450" fmla="*/ 55348 h 338831"/>
                <a:gd name="connsiteX56-451" fmla="*/ 336121 w 1965104"/>
                <a:gd name="connsiteY56-452" fmla="*/ 55756 h 338831"/>
                <a:gd name="connsiteX57-453" fmla="*/ 367499 w 1965104"/>
                <a:gd name="connsiteY57-454" fmla="*/ 76053 h 338831"/>
                <a:gd name="connsiteX58-455" fmla="*/ 419161 w 1965104"/>
                <a:gd name="connsiteY58-456" fmla="*/ 76460 h 338831"/>
                <a:gd name="connsiteX59-457" fmla="*/ 481283 w 1965104"/>
                <a:gd name="connsiteY59-458" fmla="*/ 83633 h 338831"/>
                <a:gd name="connsiteX60-459" fmla="*/ 543404 w 1965104"/>
                <a:gd name="connsiteY60-460" fmla="*/ 90806 h 338831"/>
                <a:gd name="connsiteX61-461" fmla="*/ 600296 w 1965104"/>
                <a:gd name="connsiteY61-462" fmla="*/ 94597 h 338831"/>
                <a:gd name="connsiteX62-463" fmla="*/ 682489 w 1965104"/>
                <a:gd name="connsiteY62-464" fmla="*/ 70740 h 338831"/>
                <a:gd name="connsiteX63-465" fmla="*/ 755070 w 1965104"/>
                <a:gd name="connsiteY63-466" fmla="*/ 84678 h 338831"/>
                <a:gd name="connsiteX64-467" fmla="*/ 827651 w 1965104"/>
                <a:gd name="connsiteY64-468" fmla="*/ 98617 h 338831"/>
                <a:gd name="connsiteX65-469" fmla="*/ 915285 w 1965104"/>
                <a:gd name="connsiteY65-470" fmla="*/ 89283 h 338831"/>
                <a:gd name="connsiteX66-471" fmla="*/ 987866 w 1965104"/>
                <a:gd name="connsiteY66-472" fmla="*/ 103222 h 338831"/>
                <a:gd name="connsiteX67-473" fmla="*/ 1075501 w 1965104"/>
                <a:gd name="connsiteY67-474" fmla="*/ 93888 h 338831"/>
                <a:gd name="connsiteX68-475" fmla="*/ 1148082 w 1965104"/>
                <a:gd name="connsiteY68-476" fmla="*/ 107827 h 338831"/>
                <a:gd name="connsiteX69-477" fmla="*/ 1225893 w 1965104"/>
                <a:gd name="connsiteY69-478" fmla="*/ 125149 h 338831"/>
                <a:gd name="connsiteX70-479" fmla="*/ 1282784 w 1965104"/>
                <a:gd name="connsiteY70-480" fmla="*/ 128939 h 338831"/>
                <a:gd name="connsiteX71-481" fmla="*/ 1349499 w 1965104"/>
                <a:gd name="connsiteY71-482" fmla="*/ 106073 h 338831"/>
                <a:gd name="connsiteX72-483" fmla="*/ 1416639 w 1965104"/>
                <a:gd name="connsiteY72-484" fmla="*/ 105489 h 338831"/>
                <a:gd name="connsiteX73-485" fmla="*/ 1463071 w 1965104"/>
                <a:gd name="connsiteY73-486" fmla="*/ 102513 h 338831"/>
                <a:gd name="connsiteX74-487" fmla="*/ 1499679 w 1965104"/>
                <a:gd name="connsiteY74-488" fmla="*/ 126193 h 338831"/>
                <a:gd name="connsiteX75-489" fmla="*/ 1551342 w 1965104"/>
                <a:gd name="connsiteY75-490" fmla="*/ 126601 h 338831"/>
                <a:gd name="connsiteX76-491" fmla="*/ 1587315 w 1965104"/>
                <a:gd name="connsiteY76-492" fmla="*/ 116860 h 338831"/>
                <a:gd name="connsiteX77-493" fmla="*/ 1628517 w 1965104"/>
                <a:gd name="connsiteY77-494" fmla="*/ 110501 h 338831"/>
                <a:gd name="connsiteX78-495" fmla="*/ 1649436 w 1965104"/>
                <a:gd name="connsiteY78-496" fmla="*/ 124033 h 338831"/>
                <a:gd name="connsiteX79-497" fmla="*/ 1685409 w 1965104"/>
                <a:gd name="connsiteY79-498" fmla="*/ 114292 h 338831"/>
                <a:gd name="connsiteX80-499" fmla="*/ 1701098 w 1965104"/>
                <a:gd name="connsiteY80-500" fmla="*/ 124440 h 338831"/>
                <a:gd name="connsiteX81-501" fmla="*/ 1726611 w 1965104"/>
                <a:gd name="connsiteY81-502" fmla="*/ 107933 h 338831"/>
                <a:gd name="connsiteX82-503" fmla="*/ 1773043 w 1965104"/>
                <a:gd name="connsiteY82-504" fmla="*/ 104958 h 338831"/>
                <a:gd name="connsiteX0-505" fmla="*/ 1773043 w 1965104"/>
                <a:gd name="connsiteY0-506" fmla="*/ 104958 h 338831"/>
                <a:gd name="connsiteX1-507" fmla="*/ 1799192 w 1965104"/>
                <a:gd name="connsiteY1-508" fmla="*/ 121872 h 338831"/>
                <a:gd name="connsiteX2-509" fmla="*/ 1830570 w 1965104"/>
                <a:gd name="connsiteY2-510" fmla="*/ 142169 h 338831"/>
                <a:gd name="connsiteX3-511" fmla="*/ 1867178 w 1965104"/>
                <a:gd name="connsiteY3-512" fmla="*/ 165849 h 338831"/>
                <a:gd name="connsiteX4-513" fmla="*/ 1909651 w 1965104"/>
                <a:gd name="connsiteY4-514" fmla="*/ 226333 h 338831"/>
                <a:gd name="connsiteX5-515" fmla="*/ 1915517 w 1965104"/>
                <a:gd name="connsiteY5-516" fmla="*/ 263137 h 338831"/>
                <a:gd name="connsiteX6-517" fmla="*/ 1952124 w 1965104"/>
                <a:gd name="connsiteY6-518" fmla="*/ 286817 h 338831"/>
                <a:gd name="connsiteX7-519" fmla="*/ 1963219 w 1965104"/>
                <a:gd name="connsiteY7-520" fmla="*/ 327004 h 338831"/>
                <a:gd name="connsiteX8-521" fmla="*/ 1965104 w 1965104"/>
                <a:gd name="connsiteY8-522" fmla="*/ 338831 h 338831"/>
                <a:gd name="connsiteX9-523" fmla="*/ 1632541 w 1965104"/>
                <a:gd name="connsiteY9-524" fmla="*/ 322169 h 338831"/>
                <a:gd name="connsiteX10-525" fmla="*/ 1622081 w 1965104"/>
                <a:gd name="connsiteY10-526" fmla="*/ 315403 h 338831"/>
                <a:gd name="connsiteX11-527" fmla="*/ 1601162 w 1965104"/>
                <a:gd name="connsiteY11-528" fmla="*/ 301871 h 338831"/>
                <a:gd name="connsiteX12-529" fmla="*/ 1559960 w 1965104"/>
                <a:gd name="connsiteY12-530" fmla="*/ 308230 h 338831"/>
                <a:gd name="connsiteX13-531" fmla="*/ 1539041 w 1965104"/>
                <a:gd name="connsiteY13-532" fmla="*/ 294698 h 338831"/>
                <a:gd name="connsiteX14-533" fmla="*/ 1503068 w 1965104"/>
                <a:gd name="connsiteY14-534" fmla="*/ 304440 h 338831"/>
                <a:gd name="connsiteX15-535" fmla="*/ 1476919 w 1965104"/>
                <a:gd name="connsiteY15-536" fmla="*/ 287525 h 338831"/>
                <a:gd name="connsiteX16-537" fmla="*/ 1425257 w 1965104"/>
                <a:gd name="connsiteY16-538" fmla="*/ 287118 h 338831"/>
                <a:gd name="connsiteX17-539" fmla="*/ 1378825 w 1965104"/>
                <a:gd name="connsiteY17-540" fmla="*/ 290094 h 338831"/>
                <a:gd name="connsiteX18-541" fmla="*/ 1327163 w 1965104"/>
                <a:gd name="connsiteY18-542" fmla="*/ 289686 h 338831"/>
                <a:gd name="connsiteX19-543" fmla="*/ 1280731 w 1965104"/>
                <a:gd name="connsiteY19-544" fmla="*/ 292662 h 338831"/>
                <a:gd name="connsiteX20-545" fmla="*/ 1218610 w 1965104"/>
                <a:gd name="connsiteY20-546" fmla="*/ 285489 h 338831"/>
                <a:gd name="connsiteX21-547" fmla="*/ 1156488 w 1965104"/>
                <a:gd name="connsiteY21-548" fmla="*/ 278315 h 338831"/>
                <a:gd name="connsiteX22-549" fmla="*/ 1094366 w 1965104"/>
                <a:gd name="connsiteY22-550" fmla="*/ 271142 h 338831"/>
                <a:gd name="connsiteX23-551" fmla="*/ 939592 w 1965104"/>
                <a:gd name="connsiteY23-552" fmla="*/ 281061 h 338831"/>
                <a:gd name="connsiteX24-553" fmla="*/ 820579 w 1965104"/>
                <a:gd name="connsiteY24-554" fmla="*/ 270097 h 338831"/>
                <a:gd name="connsiteX25-555" fmla="*/ 706796 w 1965104"/>
                <a:gd name="connsiteY25-556" fmla="*/ 262517 h 338831"/>
                <a:gd name="connsiteX26-557" fmla="*/ 608702 w 1965104"/>
                <a:gd name="connsiteY26-558" fmla="*/ 265085 h 338831"/>
                <a:gd name="connsiteX27-559" fmla="*/ 510608 w 1965104"/>
                <a:gd name="connsiteY27-560" fmla="*/ 267653 h 338831"/>
                <a:gd name="connsiteX28-561" fmla="*/ 438027 w 1965104"/>
                <a:gd name="connsiteY28-562" fmla="*/ 253714 h 338831"/>
                <a:gd name="connsiteX29-563" fmla="*/ 360852 w 1965104"/>
                <a:gd name="connsiteY29-564" fmla="*/ 269814 h 338831"/>
                <a:gd name="connsiteX30-565" fmla="*/ 304171 w 1965104"/>
                <a:gd name="connsiteY30-566" fmla="*/ 277164 h 338831"/>
                <a:gd name="connsiteX31-567" fmla="*/ 272793 w 1965104"/>
                <a:gd name="connsiteY31-568" fmla="*/ 256867 h 338831"/>
                <a:gd name="connsiteX32-569" fmla="*/ 221131 w 1965104"/>
                <a:gd name="connsiteY32-570" fmla="*/ 256459 h 338831"/>
                <a:gd name="connsiteX33-571" fmla="*/ 169469 w 1965104"/>
                <a:gd name="connsiteY33-572" fmla="*/ 256052 h 338831"/>
                <a:gd name="connsiteX34-573" fmla="*/ 148550 w 1965104"/>
                <a:gd name="connsiteY34-574" fmla="*/ 242520 h 338831"/>
                <a:gd name="connsiteX35-575" fmla="*/ 123037 w 1965104"/>
                <a:gd name="connsiteY35-576" fmla="*/ 259028 h 338831"/>
                <a:gd name="connsiteX36-577" fmla="*/ 96888 w 1965104"/>
                <a:gd name="connsiteY36-578" fmla="*/ 242113 h 338831"/>
                <a:gd name="connsiteX37-579" fmla="*/ 86429 w 1965104"/>
                <a:gd name="connsiteY37-580" fmla="*/ 235348 h 338831"/>
                <a:gd name="connsiteX38-581" fmla="*/ 75969 w 1965104"/>
                <a:gd name="connsiteY38-582" fmla="*/ 228582 h 338831"/>
                <a:gd name="connsiteX39-583" fmla="*/ 65510 w 1965104"/>
                <a:gd name="connsiteY39-584" fmla="*/ 221816 h 338831"/>
                <a:gd name="connsiteX40-585" fmla="*/ 39361 w 1965104"/>
                <a:gd name="connsiteY40-586" fmla="*/ 204902 h 338831"/>
                <a:gd name="connsiteX41-587" fmla="*/ 33496 w 1965104"/>
                <a:gd name="connsiteY41-588" fmla="*/ 168098 h 338831"/>
                <a:gd name="connsiteX42-589" fmla="*/ 11942 w 1965104"/>
                <a:gd name="connsiteY42-590" fmla="*/ 121145 h 338831"/>
                <a:gd name="connsiteX43-591" fmla="*/ 1482 w 1965104"/>
                <a:gd name="connsiteY43-592" fmla="*/ 114380 h 338831"/>
                <a:gd name="connsiteX44-593" fmla="*/ 6077 w 1965104"/>
                <a:gd name="connsiteY44-594" fmla="*/ 84341 h 338831"/>
                <a:gd name="connsiteX45-595" fmla="*/ 0 w 1965104"/>
                <a:gd name="connsiteY45-596" fmla="*/ 36397 h 338831"/>
                <a:gd name="connsiteX46-597" fmla="*/ 15054 w 1965104"/>
                <a:gd name="connsiteY46-598" fmla="*/ 13125 h 338831"/>
                <a:gd name="connsiteX47-599" fmla="*/ 45797 w 1965104"/>
                <a:gd name="connsiteY47-600" fmla="*/ 0 h 338831"/>
                <a:gd name="connsiteX48-601" fmla="*/ 66716 w 1965104"/>
                <a:gd name="connsiteY48-602" fmla="*/ 13532 h 338831"/>
                <a:gd name="connsiteX49-603" fmla="*/ 87635 w 1965104"/>
                <a:gd name="connsiteY49-604" fmla="*/ 27063 h 338831"/>
                <a:gd name="connsiteX50-605" fmla="*/ 149756 w 1965104"/>
                <a:gd name="connsiteY50-606" fmla="*/ 34236 h 338831"/>
                <a:gd name="connsiteX51-607" fmla="*/ 175905 w 1965104"/>
                <a:gd name="connsiteY51-608" fmla="*/ 51150 h 338831"/>
                <a:gd name="connsiteX52-609" fmla="*/ 201418 w 1965104"/>
                <a:gd name="connsiteY52-610" fmla="*/ 34644 h 338831"/>
                <a:gd name="connsiteX53-611" fmla="*/ 222337 w 1965104"/>
                <a:gd name="connsiteY53-612" fmla="*/ 48175 h 338831"/>
                <a:gd name="connsiteX54-613" fmla="*/ 248486 w 1965104"/>
                <a:gd name="connsiteY54-614" fmla="*/ 65090 h 338831"/>
                <a:gd name="connsiteX55-615" fmla="*/ 284458 w 1965104"/>
                <a:gd name="connsiteY55-616" fmla="*/ 55348 h 338831"/>
                <a:gd name="connsiteX56-617" fmla="*/ 336121 w 1965104"/>
                <a:gd name="connsiteY56-618" fmla="*/ 55756 h 338831"/>
                <a:gd name="connsiteX57-619" fmla="*/ 367499 w 1965104"/>
                <a:gd name="connsiteY57-620" fmla="*/ 76053 h 338831"/>
                <a:gd name="connsiteX58-621" fmla="*/ 419161 w 1965104"/>
                <a:gd name="connsiteY58-622" fmla="*/ 76460 h 338831"/>
                <a:gd name="connsiteX59-623" fmla="*/ 481283 w 1965104"/>
                <a:gd name="connsiteY59-624" fmla="*/ 83633 h 338831"/>
                <a:gd name="connsiteX60-625" fmla="*/ 543404 w 1965104"/>
                <a:gd name="connsiteY60-626" fmla="*/ 90806 h 338831"/>
                <a:gd name="connsiteX61-627" fmla="*/ 600296 w 1965104"/>
                <a:gd name="connsiteY61-628" fmla="*/ 94597 h 338831"/>
                <a:gd name="connsiteX62-629" fmla="*/ 682489 w 1965104"/>
                <a:gd name="connsiteY62-630" fmla="*/ 70740 h 338831"/>
                <a:gd name="connsiteX63-631" fmla="*/ 755070 w 1965104"/>
                <a:gd name="connsiteY63-632" fmla="*/ 84678 h 338831"/>
                <a:gd name="connsiteX64-633" fmla="*/ 827651 w 1965104"/>
                <a:gd name="connsiteY64-634" fmla="*/ 98617 h 338831"/>
                <a:gd name="connsiteX65-635" fmla="*/ 915285 w 1965104"/>
                <a:gd name="connsiteY65-636" fmla="*/ 89283 h 338831"/>
                <a:gd name="connsiteX66-637" fmla="*/ 987866 w 1965104"/>
                <a:gd name="connsiteY66-638" fmla="*/ 103222 h 338831"/>
                <a:gd name="connsiteX67-639" fmla="*/ 1075501 w 1965104"/>
                <a:gd name="connsiteY67-640" fmla="*/ 93888 h 338831"/>
                <a:gd name="connsiteX68-641" fmla="*/ 1148082 w 1965104"/>
                <a:gd name="connsiteY68-642" fmla="*/ 107827 h 338831"/>
                <a:gd name="connsiteX69-643" fmla="*/ 1225893 w 1965104"/>
                <a:gd name="connsiteY69-644" fmla="*/ 125149 h 338831"/>
                <a:gd name="connsiteX70-645" fmla="*/ 1282784 w 1965104"/>
                <a:gd name="connsiteY70-646" fmla="*/ 128939 h 338831"/>
                <a:gd name="connsiteX71-647" fmla="*/ 1349499 w 1965104"/>
                <a:gd name="connsiteY71-648" fmla="*/ 106073 h 338831"/>
                <a:gd name="connsiteX72-649" fmla="*/ 1416639 w 1965104"/>
                <a:gd name="connsiteY72-650" fmla="*/ 105489 h 338831"/>
                <a:gd name="connsiteX73-651" fmla="*/ 1463071 w 1965104"/>
                <a:gd name="connsiteY73-652" fmla="*/ 102513 h 338831"/>
                <a:gd name="connsiteX74-653" fmla="*/ 1499679 w 1965104"/>
                <a:gd name="connsiteY74-654" fmla="*/ 126193 h 338831"/>
                <a:gd name="connsiteX75-655" fmla="*/ 1551342 w 1965104"/>
                <a:gd name="connsiteY75-656" fmla="*/ 126601 h 338831"/>
                <a:gd name="connsiteX76-657" fmla="*/ 1587315 w 1965104"/>
                <a:gd name="connsiteY76-658" fmla="*/ 116860 h 338831"/>
                <a:gd name="connsiteX77-659" fmla="*/ 1628517 w 1965104"/>
                <a:gd name="connsiteY77-660" fmla="*/ 110501 h 338831"/>
                <a:gd name="connsiteX78-661" fmla="*/ 1649436 w 1965104"/>
                <a:gd name="connsiteY78-662" fmla="*/ 124033 h 338831"/>
                <a:gd name="connsiteX79-663" fmla="*/ 1685409 w 1965104"/>
                <a:gd name="connsiteY79-664" fmla="*/ 114292 h 338831"/>
                <a:gd name="connsiteX80-665" fmla="*/ 1701098 w 1965104"/>
                <a:gd name="connsiteY80-666" fmla="*/ 124440 h 338831"/>
                <a:gd name="connsiteX81-667" fmla="*/ 1726611 w 1965104"/>
                <a:gd name="connsiteY81-668" fmla="*/ 107933 h 338831"/>
                <a:gd name="connsiteX82-669" fmla="*/ 1773043 w 1965104"/>
                <a:gd name="connsiteY82-670" fmla="*/ 104958 h 338831"/>
                <a:gd name="connsiteX0-671" fmla="*/ 1773043 w 1965104"/>
                <a:gd name="connsiteY0-672" fmla="*/ 104958 h 338831"/>
                <a:gd name="connsiteX1-673" fmla="*/ 1799192 w 1965104"/>
                <a:gd name="connsiteY1-674" fmla="*/ 121872 h 338831"/>
                <a:gd name="connsiteX2-675" fmla="*/ 1830570 w 1965104"/>
                <a:gd name="connsiteY2-676" fmla="*/ 142169 h 338831"/>
                <a:gd name="connsiteX3-677" fmla="*/ 1867178 w 1965104"/>
                <a:gd name="connsiteY3-678" fmla="*/ 165849 h 338831"/>
                <a:gd name="connsiteX4-679" fmla="*/ 1909651 w 1965104"/>
                <a:gd name="connsiteY4-680" fmla="*/ 226333 h 338831"/>
                <a:gd name="connsiteX5-681" fmla="*/ 1915517 w 1965104"/>
                <a:gd name="connsiteY5-682" fmla="*/ 263137 h 338831"/>
                <a:gd name="connsiteX6-683" fmla="*/ 1952124 w 1965104"/>
                <a:gd name="connsiteY6-684" fmla="*/ 286817 h 338831"/>
                <a:gd name="connsiteX7-685" fmla="*/ 1963219 w 1965104"/>
                <a:gd name="connsiteY7-686" fmla="*/ 327004 h 338831"/>
                <a:gd name="connsiteX8-687" fmla="*/ 1965104 w 1965104"/>
                <a:gd name="connsiteY8-688" fmla="*/ 338831 h 338831"/>
                <a:gd name="connsiteX9-689" fmla="*/ 1632541 w 1965104"/>
                <a:gd name="connsiteY9-690" fmla="*/ 322169 h 338831"/>
                <a:gd name="connsiteX10-691" fmla="*/ 1601162 w 1965104"/>
                <a:gd name="connsiteY10-692" fmla="*/ 301871 h 338831"/>
                <a:gd name="connsiteX11-693" fmla="*/ 1559960 w 1965104"/>
                <a:gd name="connsiteY11-694" fmla="*/ 308230 h 338831"/>
                <a:gd name="connsiteX12-695" fmla="*/ 1539041 w 1965104"/>
                <a:gd name="connsiteY12-696" fmla="*/ 294698 h 338831"/>
                <a:gd name="connsiteX13-697" fmla="*/ 1503068 w 1965104"/>
                <a:gd name="connsiteY13-698" fmla="*/ 304440 h 338831"/>
                <a:gd name="connsiteX14-699" fmla="*/ 1476919 w 1965104"/>
                <a:gd name="connsiteY14-700" fmla="*/ 287525 h 338831"/>
                <a:gd name="connsiteX15-701" fmla="*/ 1425257 w 1965104"/>
                <a:gd name="connsiteY15-702" fmla="*/ 287118 h 338831"/>
                <a:gd name="connsiteX16-703" fmla="*/ 1378825 w 1965104"/>
                <a:gd name="connsiteY16-704" fmla="*/ 290094 h 338831"/>
                <a:gd name="connsiteX17-705" fmla="*/ 1327163 w 1965104"/>
                <a:gd name="connsiteY17-706" fmla="*/ 289686 h 338831"/>
                <a:gd name="connsiteX18-707" fmla="*/ 1280731 w 1965104"/>
                <a:gd name="connsiteY18-708" fmla="*/ 292662 h 338831"/>
                <a:gd name="connsiteX19-709" fmla="*/ 1218610 w 1965104"/>
                <a:gd name="connsiteY19-710" fmla="*/ 285489 h 338831"/>
                <a:gd name="connsiteX20-711" fmla="*/ 1156488 w 1965104"/>
                <a:gd name="connsiteY20-712" fmla="*/ 278315 h 338831"/>
                <a:gd name="connsiteX21-713" fmla="*/ 1094366 w 1965104"/>
                <a:gd name="connsiteY21-714" fmla="*/ 271142 h 338831"/>
                <a:gd name="connsiteX22-715" fmla="*/ 939592 w 1965104"/>
                <a:gd name="connsiteY22-716" fmla="*/ 281061 h 338831"/>
                <a:gd name="connsiteX23-717" fmla="*/ 820579 w 1965104"/>
                <a:gd name="connsiteY23-718" fmla="*/ 270097 h 338831"/>
                <a:gd name="connsiteX24-719" fmla="*/ 706796 w 1965104"/>
                <a:gd name="connsiteY24-720" fmla="*/ 262517 h 338831"/>
                <a:gd name="connsiteX25-721" fmla="*/ 608702 w 1965104"/>
                <a:gd name="connsiteY25-722" fmla="*/ 265085 h 338831"/>
                <a:gd name="connsiteX26-723" fmla="*/ 510608 w 1965104"/>
                <a:gd name="connsiteY26-724" fmla="*/ 267653 h 338831"/>
                <a:gd name="connsiteX27-725" fmla="*/ 438027 w 1965104"/>
                <a:gd name="connsiteY27-726" fmla="*/ 253714 h 338831"/>
                <a:gd name="connsiteX28-727" fmla="*/ 360852 w 1965104"/>
                <a:gd name="connsiteY28-728" fmla="*/ 269814 h 338831"/>
                <a:gd name="connsiteX29-729" fmla="*/ 304171 w 1965104"/>
                <a:gd name="connsiteY29-730" fmla="*/ 277164 h 338831"/>
                <a:gd name="connsiteX30-731" fmla="*/ 272793 w 1965104"/>
                <a:gd name="connsiteY30-732" fmla="*/ 256867 h 338831"/>
                <a:gd name="connsiteX31-733" fmla="*/ 221131 w 1965104"/>
                <a:gd name="connsiteY31-734" fmla="*/ 256459 h 338831"/>
                <a:gd name="connsiteX32-735" fmla="*/ 169469 w 1965104"/>
                <a:gd name="connsiteY32-736" fmla="*/ 256052 h 338831"/>
                <a:gd name="connsiteX33-737" fmla="*/ 148550 w 1965104"/>
                <a:gd name="connsiteY33-738" fmla="*/ 242520 h 338831"/>
                <a:gd name="connsiteX34-739" fmla="*/ 123037 w 1965104"/>
                <a:gd name="connsiteY34-740" fmla="*/ 259028 h 338831"/>
                <a:gd name="connsiteX35-741" fmla="*/ 96888 w 1965104"/>
                <a:gd name="connsiteY35-742" fmla="*/ 242113 h 338831"/>
                <a:gd name="connsiteX36-743" fmla="*/ 86429 w 1965104"/>
                <a:gd name="connsiteY36-744" fmla="*/ 235348 h 338831"/>
                <a:gd name="connsiteX37-745" fmla="*/ 75969 w 1965104"/>
                <a:gd name="connsiteY37-746" fmla="*/ 228582 h 338831"/>
                <a:gd name="connsiteX38-747" fmla="*/ 65510 w 1965104"/>
                <a:gd name="connsiteY38-748" fmla="*/ 221816 h 338831"/>
                <a:gd name="connsiteX39-749" fmla="*/ 39361 w 1965104"/>
                <a:gd name="connsiteY39-750" fmla="*/ 204902 h 338831"/>
                <a:gd name="connsiteX40-751" fmla="*/ 33496 w 1965104"/>
                <a:gd name="connsiteY40-752" fmla="*/ 168098 h 338831"/>
                <a:gd name="connsiteX41-753" fmla="*/ 11942 w 1965104"/>
                <a:gd name="connsiteY41-754" fmla="*/ 121145 h 338831"/>
                <a:gd name="connsiteX42-755" fmla="*/ 1482 w 1965104"/>
                <a:gd name="connsiteY42-756" fmla="*/ 114380 h 338831"/>
                <a:gd name="connsiteX43-757" fmla="*/ 6077 w 1965104"/>
                <a:gd name="connsiteY43-758" fmla="*/ 84341 h 338831"/>
                <a:gd name="connsiteX44-759" fmla="*/ 0 w 1965104"/>
                <a:gd name="connsiteY44-760" fmla="*/ 36397 h 338831"/>
                <a:gd name="connsiteX45-761" fmla="*/ 15054 w 1965104"/>
                <a:gd name="connsiteY45-762" fmla="*/ 13125 h 338831"/>
                <a:gd name="connsiteX46-763" fmla="*/ 45797 w 1965104"/>
                <a:gd name="connsiteY46-764" fmla="*/ 0 h 338831"/>
                <a:gd name="connsiteX47-765" fmla="*/ 66716 w 1965104"/>
                <a:gd name="connsiteY47-766" fmla="*/ 13532 h 338831"/>
                <a:gd name="connsiteX48-767" fmla="*/ 87635 w 1965104"/>
                <a:gd name="connsiteY48-768" fmla="*/ 27063 h 338831"/>
                <a:gd name="connsiteX49-769" fmla="*/ 149756 w 1965104"/>
                <a:gd name="connsiteY49-770" fmla="*/ 34236 h 338831"/>
                <a:gd name="connsiteX50-771" fmla="*/ 175905 w 1965104"/>
                <a:gd name="connsiteY50-772" fmla="*/ 51150 h 338831"/>
                <a:gd name="connsiteX51-773" fmla="*/ 201418 w 1965104"/>
                <a:gd name="connsiteY51-774" fmla="*/ 34644 h 338831"/>
                <a:gd name="connsiteX52-775" fmla="*/ 222337 w 1965104"/>
                <a:gd name="connsiteY52-776" fmla="*/ 48175 h 338831"/>
                <a:gd name="connsiteX53-777" fmla="*/ 248486 w 1965104"/>
                <a:gd name="connsiteY53-778" fmla="*/ 65090 h 338831"/>
                <a:gd name="connsiteX54-779" fmla="*/ 284458 w 1965104"/>
                <a:gd name="connsiteY54-780" fmla="*/ 55348 h 338831"/>
                <a:gd name="connsiteX55-781" fmla="*/ 336121 w 1965104"/>
                <a:gd name="connsiteY55-782" fmla="*/ 55756 h 338831"/>
                <a:gd name="connsiteX56-783" fmla="*/ 367499 w 1965104"/>
                <a:gd name="connsiteY56-784" fmla="*/ 76053 h 338831"/>
                <a:gd name="connsiteX57-785" fmla="*/ 419161 w 1965104"/>
                <a:gd name="connsiteY57-786" fmla="*/ 76460 h 338831"/>
                <a:gd name="connsiteX58-787" fmla="*/ 481283 w 1965104"/>
                <a:gd name="connsiteY58-788" fmla="*/ 83633 h 338831"/>
                <a:gd name="connsiteX59-789" fmla="*/ 543404 w 1965104"/>
                <a:gd name="connsiteY59-790" fmla="*/ 90806 h 338831"/>
                <a:gd name="connsiteX60-791" fmla="*/ 600296 w 1965104"/>
                <a:gd name="connsiteY60-792" fmla="*/ 94597 h 338831"/>
                <a:gd name="connsiteX61-793" fmla="*/ 682489 w 1965104"/>
                <a:gd name="connsiteY61-794" fmla="*/ 70740 h 338831"/>
                <a:gd name="connsiteX62-795" fmla="*/ 755070 w 1965104"/>
                <a:gd name="connsiteY62-796" fmla="*/ 84678 h 338831"/>
                <a:gd name="connsiteX63-797" fmla="*/ 827651 w 1965104"/>
                <a:gd name="connsiteY63-798" fmla="*/ 98617 h 338831"/>
                <a:gd name="connsiteX64-799" fmla="*/ 915285 w 1965104"/>
                <a:gd name="connsiteY64-800" fmla="*/ 89283 h 338831"/>
                <a:gd name="connsiteX65-801" fmla="*/ 987866 w 1965104"/>
                <a:gd name="connsiteY65-802" fmla="*/ 103222 h 338831"/>
                <a:gd name="connsiteX66-803" fmla="*/ 1075501 w 1965104"/>
                <a:gd name="connsiteY66-804" fmla="*/ 93888 h 338831"/>
                <a:gd name="connsiteX67-805" fmla="*/ 1148082 w 1965104"/>
                <a:gd name="connsiteY67-806" fmla="*/ 107827 h 338831"/>
                <a:gd name="connsiteX68-807" fmla="*/ 1225893 w 1965104"/>
                <a:gd name="connsiteY68-808" fmla="*/ 125149 h 338831"/>
                <a:gd name="connsiteX69-809" fmla="*/ 1282784 w 1965104"/>
                <a:gd name="connsiteY69-810" fmla="*/ 128939 h 338831"/>
                <a:gd name="connsiteX70-811" fmla="*/ 1349499 w 1965104"/>
                <a:gd name="connsiteY70-812" fmla="*/ 106073 h 338831"/>
                <a:gd name="connsiteX71-813" fmla="*/ 1416639 w 1965104"/>
                <a:gd name="connsiteY71-814" fmla="*/ 105489 h 338831"/>
                <a:gd name="connsiteX72-815" fmla="*/ 1463071 w 1965104"/>
                <a:gd name="connsiteY72-816" fmla="*/ 102513 h 338831"/>
                <a:gd name="connsiteX73-817" fmla="*/ 1499679 w 1965104"/>
                <a:gd name="connsiteY73-818" fmla="*/ 126193 h 338831"/>
                <a:gd name="connsiteX74-819" fmla="*/ 1551342 w 1965104"/>
                <a:gd name="connsiteY74-820" fmla="*/ 126601 h 338831"/>
                <a:gd name="connsiteX75-821" fmla="*/ 1587315 w 1965104"/>
                <a:gd name="connsiteY75-822" fmla="*/ 116860 h 338831"/>
                <a:gd name="connsiteX76-823" fmla="*/ 1628517 w 1965104"/>
                <a:gd name="connsiteY76-824" fmla="*/ 110501 h 338831"/>
                <a:gd name="connsiteX77-825" fmla="*/ 1649436 w 1965104"/>
                <a:gd name="connsiteY77-826" fmla="*/ 124033 h 338831"/>
                <a:gd name="connsiteX78-827" fmla="*/ 1685409 w 1965104"/>
                <a:gd name="connsiteY78-828" fmla="*/ 114292 h 338831"/>
                <a:gd name="connsiteX79-829" fmla="*/ 1701098 w 1965104"/>
                <a:gd name="connsiteY79-830" fmla="*/ 124440 h 338831"/>
                <a:gd name="connsiteX80-831" fmla="*/ 1726611 w 1965104"/>
                <a:gd name="connsiteY80-832" fmla="*/ 107933 h 338831"/>
                <a:gd name="connsiteX81-833" fmla="*/ 1773043 w 1965104"/>
                <a:gd name="connsiteY81-834" fmla="*/ 104958 h 338831"/>
                <a:gd name="connsiteX0-835" fmla="*/ 1773043 w 1965104"/>
                <a:gd name="connsiteY0-836" fmla="*/ 104958 h 338831"/>
                <a:gd name="connsiteX1-837" fmla="*/ 1799192 w 1965104"/>
                <a:gd name="connsiteY1-838" fmla="*/ 121872 h 338831"/>
                <a:gd name="connsiteX2-839" fmla="*/ 1830570 w 1965104"/>
                <a:gd name="connsiteY2-840" fmla="*/ 142169 h 338831"/>
                <a:gd name="connsiteX3-841" fmla="*/ 1867178 w 1965104"/>
                <a:gd name="connsiteY3-842" fmla="*/ 165849 h 338831"/>
                <a:gd name="connsiteX4-843" fmla="*/ 1909651 w 1965104"/>
                <a:gd name="connsiteY4-844" fmla="*/ 226333 h 338831"/>
                <a:gd name="connsiteX5-845" fmla="*/ 1915517 w 1965104"/>
                <a:gd name="connsiteY5-846" fmla="*/ 263137 h 338831"/>
                <a:gd name="connsiteX6-847" fmla="*/ 1952124 w 1965104"/>
                <a:gd name="connsiteY6-848" fmla="*/ 286817 h 338831"/>
                <a:gd name="connsiteX7-849" fmla="*/ 1963219 w 1965104"/>
                <a:gd name="connsiteY7-850" fmla="*/ 327004 h 338831"/>
                <a:gd name="connsiteX8-851" fmla="*/ 1965104 w 1965104"/>
                <a:gd name="connsiteY8-852" fmla="*/ 338831 h 338831"/>
                <a:gd name="connsiteX9-853" fmla="*/ 1601162 w 1965104"/>
                <a:gd name="connsiteY9-854" fmla="*/ 301871 h 338831"/>
                <a:gd name="connsiteX10-855" fmla="*/ 1559960 w 1965104"/>
                <a:gd name="connsiteY10-856" fmla="*/ 308230 h 338831"/>
                <a:gd name="connsiteX11-857" fmla="*/ 1539041 w 1965104"/>
                <a:gd name="connsiteY11-858" fmla="*/ 294698 h 338831"/>
                <a:gd name="connsiteX12-859" fmla="*/ 1503068 w 1965104"/>
                <a:gd name="connsiteY12-860" fmla="*/ 304440 h 338831"/>
                <a:gd name="connsiteX13-861" fmla="*/ 1476919 w 1965104"/>
                <a:gd name="connsiteY13-862" fmla="*/ 287525 h 338831"/>
                <a:gd name="connsiteX14-863" fmla="*/ 1425257 w 1965104"/>
                <a:gd name="connsiteY14-864" fmla="*/ 287118 h 338831"/>
                <a:gd name="connsiteX15-865" fmla="*/ 1378825 w 1965104"/>
                <a:gd name="connsiteY15-866" fmla="*/ 290094 h 338831"/>
                <a:gd name="connsiteX16-867" fmla="*/ 1327163 w 1965104"/>
                <a:gd name="connsiteY16-868" fmla="*/ 289686 h 338831"/>
                <a:gd name="connsiteX17-869" fmla="*/ 1280731 w 1965104"/>
                <a:gd name="connsiteY17-870" fmla="*/ 292662 h 338831"/>
                <a:gd name="connsiteX18-871" fmla="*/ 1218610 w 1965104"/>
                <a:gd name="connsiteY18-872" fmla="*/ 285489 h 338831"/>
                <a:gd name="connsiteX19-873" fmla="*/ 1156488 w 1965104"/>
                <a:gd name="connsiteY19-874" fmla="*/ 278315 h 338831"/>
                <a:gd name="connsiteX20-875" fmla="*/ 1094366 w 1965104"/>
                <a:gd name="connsiteY20-876" fmla="*/ 271142 h 338831"/>
                <a:gd name="connsiteX21-877" fmla="*/ 939592 w 1965104"/>
                <a:gd name="connsiteY21-878" fmla="*/ 281061 h 338831"/>
                <a:gd name="connsiteX22-879" fmla="*/ 820579 w 1965104"/>
                <a:gd name="connsiteY22-880" fmla="*/ 270097 h 338831"/>
                <a:gd name="connsiteX23-881" fmla="*/ 706796 w 1965104"/>
                <a:gd name="connsiteY23-882" fmla="*/ 262517 h 338831"/>
                <a:gd name="connsiteX24-883" fmla="*/ 608702 w 1965104"/>
                <a:gd name="connsiteY24-884" fmla="*/ 265085 h 338831"/>
                <a:gd name="connsiteX25-885" fmla="*/ 510608 w 1965104"/>
                <a:gd name="connsiteY25-886" fmla="*/ 267653 h 338831"/>
                <a:gd name="connsiteX26-887" fmla="*/ 438027 w 1965104"/>
                <a:gd name="connsiteY26-888" fmla="*/ 253714 h 338831"/>
                <a:gd name="connsiteX27-889" fmla="*/ 360852 w 1965104"/>
                <a:gd name="connsiteY27-890" fmla="*/ 269814 h 338831"/>
                <a:gd name="connsiteX28-891" fmla="*/ 304171 w 1965104"/>
                <a:gd name="connsiteY28-892" fmla="*/ 277164 h 338831"/>
                <a:gd name="connsiteX29-893" fmla="*/ 272793 w 1965104"/>
                <a:gd name="connsiteY29-894" fmla="*/ 256867 h 338831"/>
                <a:gd name="connsiteX30-895" fmla="*/ 221131 w 1965104"/>
                <a:gd name="connsiteY30-896" fmla="*/ 256459 h 338831"/>
                <a:gd name="connsiteX31-897" fmla="*/ 169469 w 1965104"/>
                <a:gd name="connsiteY31-898" fmla="*/ 256052 h 338831"/>
                <a:gd name="connsiteX32-899" fmla="*/ 148550 w 1965104"/>
                <a:gd name="connsiteY32-900" fmla="*/ 242520 h 338831"/>
                <a:gd name="connsiteX33-901" fmla="*/ 123037 w 1965104"/>
                <a:gd name="connsiteY33-902" fmla="*/ 259028 h 338831"/>
                <a:gd name="connsiteX34-903" fmla="*/ 96888 w 1965104"/>
                <a:gd name="connsiteY34-904" fmla="*/ 242113 h 338831"/>
                <a:gd name="connsiteX35-905" fmla="*/ 86429 w 1965104"/>
                <a:gd name="connsiteY35-906" fmla="*/ 235348 h 338831"/>
                <a:gd name="connsiteX36-907" fmla="*/ 75969 w 1965104"/>
                <a:gd name="connsiteY36-908" fmla="*/ 228582 h 338831"/>
                <a:gd name="connsiteX37-909" fmla="*/ 65510 w 1965104"/>
                <a:gd name="connsiteY37-910" fmla="*/ 221816 h 338831"/>
                <a:gd name="connsiteX38-911" fmla="*/ 39361 w 1965104"/>
                <a:gd name="connsiteY38-912" fmla="*/ 204902 h 338831"/>
                <a:gd name="connsiteX39-913" fmla="*/ 33496 w 1965104"/>
                <a:gd name="connsiteY39-914" fmla="*/ 168098 h 338831"/>
                <a:gd name="connsiteX40-915" fmla="*/ 11942 w 1965104"/>
                <a:gd name="connsiteY40-916" fmla="*/ 121145 h 338831"/>
                <a:gd name="connsiteX41-917" fmla="*/ 1482 w 1965104"/>
                <a:gd name="connsiteY41-918" fmla="*/ 114380 h 338831"/>
                <a:gd name="connsiteX42-919" fmla="*/ 6077 w 1965104"/>
                <a:gd name="connsiteY42-920" fmla="*/ 84341 h 338831"/>
                <a:gd name="connsiteX43-921" fmla="*/ 0 w 1965104"/>
                <a:gd name="connsiteY43-922" fmla="*/ 36397 h 338831"/>
                <a:gd name="connsiteX44-923" fmla="*/ 15054 w 1965104"/>
                <a:gd name="connsiteY44-924" fmla="*/ 13125 h 338831"/>
                <a:gd name="connsiteX45-925" fmla="*/ 45797 w 1965104"/>
                <a:gd name="connsiteY45-926" fmla="*/ 0 h 338831"/>
                <a:gd name="connsiteX46-927" fmla="*/ 66716 w 1965104"/>
                <a:gd name="connsiteY46-928" fmla="*/ 13532 h 338831"/>
                <a:gd name="connsiteX47-929" fmla="*/ 87635 w 1965104"/>
                <a:gd name="connsiteY47-930" fmla="*/ 27063 h 338831"/>
                <a:gd name="connsiteX48-931" fmla="*/ 149756 w 1965104"/>
                <a:gd name="connsiteY48-932" fmla="*/ 34236 h 338831"/>
                <a:gd name="connsiteX49-933" fmla="*/ 175905 w 1965104"/>
                <a:gd name="connsiteY49-934" fmla="*/ 51150 h 338831"/>
                <a:gd name="connsiteX50-935" fmla="*/ 201418 w 1965104"/>
                <a:gd name="connsiteY50-936" fmla="*/ 34644 h 338831"/>
                <a:gd name="connsiteX51-937" fmla="*/ 222337 w 1965104"/>
                <a:gd name="connsiteY51-938" fmla="*/ 48175 h 338831"/>
                <a:gd name="connsiteX52-939" fmla="*/ 248486 w 1965104"/>
                <a:gd name="connsiteY52-940" fmla="*/ 65090 h 338831"/>
                <a:gd name="connsiteX53-941" fmla="*/ 284458 w 1965104"/>
                <a:gd name="connsiteY53-942" fmla="*/ 55348 h 338831"/>
                <a:gd name="connsiteX54-943" fmla="*/ 336121 w 1965104"/>
                <a:gd name="connsiteY54-944" fmla="*/ 55756 h 338831"/>
                <a:gd name="connsiteX55-945" fmla="*/ 367499 w 1965104"/>
                <a:gd name="connsiteY55-946" fmla="*/ 76053 h 338831"/>
                <a:gd name="connsiteX56-947" fmla="*/ 419161 w 1965104"/>
                <a:gd name="connsiteY56-948" fmla="*/ 76460 h 338831"/>
                <a:gd name="connsiteX57-949" fmla="*/ 481283 w 1965104"/>
                <a:gd name="connsiteY57-950" fmla="*/ 83633 h 338831"/>
                <a:gd name="connsiteX58-951" fmla="*/ 543404 w 1965104"/>
                <a:gd name="connsiteY58-952" fmla="*/ 90806 h 338831"/>
                <a:gd name="connsiteX59-953" fmla="*/ 600296 w 1965104"/>
                <a:gd name="connsiteY59-954" fmla="*/ 94597 h 338831"/>
                <a:gd name="connsiteX60-955" fmla="*/ 682489 w 1965104"/>
                <a:gd name="connsiteY60-956" fmla="*/ 70740 h 338831"/>
                <a:gd name="connsiteX61-957" fmla="*/ 755070 w 1965104"/>
                <a:gd name="connsiteY61-958" fmla="*/ 84678 h 338831"/>
                <a:gd name="connsiteX62-959" fmla="*/ 827651 w 1965104"/>
                <a:gd name="connsiteY62-960" fmla="*/ 98617 h 338831"/>
                <a:gd name="connsiteX63-961" fmla="*/ 915285 w 1965104"/>
                <a:gd name="connsiteY63-962" fmla="*/ 89283 h 338831"/>
                <a:gd name="connsiteX64-963" fmla="*/ 987866 w 1965104"/>
                <a:gd name="connsiteY64-964" fmla="*/ 103222 h 338831"/>
                <a:gd name="connsiteX65-965" fmla="*/ 1075501 w 1965104"/>
                <a:gd name="connsiteY65-966" fmla="*/ 93888 h 338831"/>
                <a:gd name="connsiteX66-967" fmla="*/ 1148082 w 1965104"/>
                <a:gd name="connsiteY66-968" fmla="*/ 107827 h 338831"/>
                <a:gd name="connsiteX67-969" fmla="*/ 1225893 w 1965104"/>
                <a:gd name="connsiteY67-970" fmla="*/ 125149 h 338831"/>
                <a:gd name="connsiteX68-971" fmla="*/ 1282784 w 1965104"/>
                <a:gd name="connsiteY68-972" fmla="*/ 128939 h 338831"/>
                <a:gd name="connsiteX69-973" fmla="*/ 1349499 w 1965104"/>
                <a:gd name="connsiteY69-974" fmla="*/ 106073 h 338831"/>
                <a:gd name="connsiteX70-975" fmla="*/ 1416639 w 1965104"/>
                <a:gd name="connsiteY70-976" fmla="*/ 105489 h 338831"/>
                <a:gd name="connsiteX71-977" fmla="*/ 1463071 w 1965104"/>
                <a:gd name="connsiteY71-978" fmla="*/ 102513 h 338831"/>
                <a:gd name="connsiteX72-979" fmla="*/ 1499679 w 1965104"/>
                <a:gd name="connsiteY72-980" fmla="*/ 126193 h 338831"/>
                <a:gd name="connsiteX73-981" fmla="*/ 1551342 w 1965104"/>
                <a:gd name="connsiteY73-982" fmla="*/ 126601 h 338831"/>
                <a:gd name="connsiteX74-983" fmla="*/ 1587315 w 1965104"/>
                <a:gd name="connsiteY74-984" fmla="*/ 116860 h 338831"/>
                <a:gd name="connsiteX75-985" fmla="*/ 1628517 w 1965104"/>
                <a:gd name="connsiteY75-986" fmla="*/ 110501 h 338831"/>
                <a:gd name="connsiteX76-987" fmla="*/ 1649436 w 1965104"/>
                <a:gd name="connsiteY76-988" fmla="*/ 124033 h 338831"/>
                <a:gd name="connsiteX77-989" fmla="*/ 1685409 w 1965104"/>
                <a:gd name="connsiteY77-990" fmla="*/ 114292 h 338831"/>
                <a:gd name="connsiteX78-991" fmla="*/ 1701098 w 1965104"/>
                <a:gd name="connsiteY78-992" fmla="*/ 124440 h 338831"/>
                <a:gd name="connsiteX79-993" fmla="*/ 1726611 w 1965104"/>
                <a:gd name="connsiteY79-994" fmla="*/ 107933 h 338831"/>
                <a:gd name="connsiteX80-995" fmla="*/ 1773043 w 1965104"/>
                <a:gd name="connsiteY80-996" fmla="*/ 104958 h 338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</a:cxnLst>
              <a:rect l="l" t="t" r="r" b="b"/>
              <a:pathLst>
                <a:path w="1965104" h="338831">
                  <a:moveTo>
                    <a:pt x="1773043" y="104958"/>
                  </a:moveTo>
                  <a:lnTo>
                    <a:pt x="1799192" y="121872"/>
                  </a:lnTo>
                  <a:lnTo>
                    <a:pt x="1830570" y="142169"/>
                  </a:lnTo>
                  <a:lnTo>
                    <a:pt x="1867178" y="165849"/>
                  </a:lnTo>
                  <a:lnTo>
                    <a:pt x="1909651" y="226333"/>
                  </a:lnTo>
                  <a:lnTo>
                    <a:pt x="1915517" y="263137"/>
                  </a:lnTo>
                  <a:lnTo>
                    <a:pt x="1952124" y="286817"/>
                  </a:lnTo>
                  <a:lnTo>
                    <a:pt x="1963219" y="327004"/>
                  </a:lnTo>
                  <a:lnTo>
                    <a:pt x="1965104" y="338831"/>
                  </a:lnTo>
                  <a:lnTo>
                    <a:pt x="1601162" y="301871"/>
                  </a:lnTo>
                  <a:lnTo>
                    <a:pt x="1559960" y="308230"/>
                  </a:lnTo>
                  <a:lnTo>
                    <a:pt x="1539041" y="294698"/>
                  </a:lnTo>
                  <a:lnTo>
                    <a:pt x="1503068" y="304440"/>
                  </a:lnTo>
                  <a:lnTo>
                    <a:pt x="1476919" y="287525"/>
                  </a:lnTo>
                  <a:lnTo>
                    <a:pt x="1425257" y="287118"/>
                  </a:lnTo>
                  <a:lnTo>
                    <a:pt x="1378825" y="290094"/>
                  </a:lnTo>
                  <a:lnTo>
                    <a:pt x="1327163" y="289686"/>
                  </a:lnTo>
                  <a:lnTo>
                    <a:pt x="1280731" y="292662"/>
                  </a:lnTo>
                  <a:lnTo>
                    <a:pt x="1218610" y="285489"/>
                  </a:lnTo>
                  <a:lnTo>
                    <a:pt x="1156488" y="278315"/>
                  </a:lnTo>
                  <a:lnTo>
                    <a:pt x="1094366" y="271142"/>
                  </a:lnTo>
                  <a:lnTo>
                    <a:pt x="939592" y="281061"/>
                  </a:lnTo>
                  <a:lnTo>
                    <a:pt x="820579" y="270097"/>
                  </a:lnTo>
                  <a:lnTo>
                    <a:pt x="706796" y="262517"/>
                  </a:lnTo>
                  <a:lnTo>
                    <a:pt x="608702" y="265085"/>
                  </a:lnTo>
                  <a:lnTo>
                    <a:pt x="510608" y="267653"/>
                  </a:lnTo>
                  <a:lnTo>
                    <a:pt x="438027" y="253714"/>
                  </a:lnTo>
                  <a:lnTo>
                    <a:pt x="360852" y="269814"/>
                  </a:lnTo>
                  <a:lnTo>
                    <a:pt x="304171" y="277164"/>
                  </a:lnTo>
                  <a:lnTo>
                    <a:pt x="272793" y="256867"/>
                  </a:lnTo>
                  <a:lnTo>
                    <a:pt x="221131" y="256459"/>
                  </a:lnTo>
                  <a:lnTo>
                    <a:pt x="169469" y="256052"/>
                  </a:lnTo>
                  <a:lnTo>
                    <a:pt x="148550" y="242520"/>
                  </a:lnTo>
                  <a:lnTo>
                    <a:pt x="123037" y="259028"/>
                  </a:lnTo>
                  <a:lnTo>
                    <a:pt x="96888" y="242113"/>
                  </a:lnTo>
                  <a:lnTo>
                    <a:pt x="86429" y="235348"/>
                  </a:lnTo>
                  <a:lnTo>
                    <a:pt x="75969" y="228582"/>
                  </a:lnTo>
                  <a:lnTo>
                    <a:pt x="65510" y="221816"/>
                  </a:lnTo>
                  <a:lnTo>
                    <a:pt x="39361" y="204902"/>
                  </a:lnTo>
                  <a:lnTo>
                    <a:pt x="33496" y="168098"/>
                  </a:lnTo>
                  <a:lnTo>
                    <a:pt x="11942" y="121145"/>
                  </a:lnTo>
                  <a:lnTo>
                    <a:pt x="1482" y="114380"/>
                  </a:lnTo>
                  <a:lnTo>
                    <a:pt x="6077" y="84341"/>
                  </a:lnTo>
                  <a:lnTo>
                    <a:pt x="0" y="36397"/>
                  </a:lnTo>
                  <a:lnTo>
                    <a:pt x="15054" y="13125"/>
                  </a:lnTo>
                  <a:lnTo>
                    <a:pt x="45797" y="0"/>
                  </a:lnTo>
                  <a:lnTo>
                    <a:pt x="66716" y="13532"/>
                  </a:lnTo>
                  <a:lnTo>
                    <a:pt x="87635" y="27063"/>
                  </a:lnTo>
                  <a:lnTo>
                    <a:pt x="149756" y="34236"/>
                  </a:lnTo>
                  <a:lnTo>
                    <a:pt x="175905" y="51150"/>
                  </a:lnTo>
                  <a:lnTo>
                    <a:pt x="201418" y="34644"/>
                  </a:lnTo>
                  <a:lnTo>
                    <a:pt x="222337" y="48175"/>
                  </a:lnTo>
                  <a:lnTo>
                    <a:pt x="248486" y="65090"/>
                  </a:lnTo>
                  <a:lnTo>
                    <a:pt x="284458" y="55348"/>
                  </a:lnTo>
                  <a:lnTo>
                    <a:pt x="336121" y="55756"/>
                  </a:lnTo>
                  <a:lnTo>
                    <a:pt x="367499" y="76053"/>
                  </a:lnTo>
                  <a:lnTo>
                    <a:pt x="419161" y="76460"/>
                  </a:lnTo>
                  <a:lnTo>
                    <a:pt x="481283" y="83633"/>
                  </a:lnTo>
                  <a:lnTo>
                    <a:pt x="543404" y="90806"/>
                  </a:lnTo>
                  <a:lnTo>
                    <a:pt x="600296" y="94597"/>
                  </a:lnTo>
                  <a:lnTo>
                    <a:pt x="682489" y="70740"/>
                  </a:lnTo>
                  <a:lnTo>
                    <a:pt x="755070" y="84678"/>
                  </a:lnTo>
                  <a:lnTo>
                    <a:pt x="827651" y="98617"/>
                  </a:lnTo>
                  <a:lnTo>
                    <a:pt x="915285" y="89283"/>
                  </a:lnTo>
                  <a:lnTo>
                    <a:pt x="987866" y="103222"/>
                  </a:lnTo>
                  <a:lnTo>
                    <a:pt x="1075501" y="93888"/>
                  </a:lnTo>
                  <a:lnTo>
                    <a:pt x="1148082" y="107827"/>
                  </a:lnTo>
                  <a:lnTo>
                    <a:pt x="1225893" y="125149"/>
                  </a:lnTo>
                  <a:lnTo>
                    <a:pt x="1282784" y="128939"/>
                  </a:lnTo>
                  <a:lnTo>
                    <a:pt x="1349499" y="106073"/>
                  </a:lnTo>
                  <a:lnTo>
                    <a:pt x="1416639" y="105489"/>
                  </a:lnTo>
                  <a:lnTo>
                    <a:pt x="1463071" y="102513"/>
                  </a:lnTo>
                  <a:lnTo>
                    <a:pt x="1499679" y="126193"/>
                  </a:lnTo>
                  <a:lnTo>
                    <a:pt x="1551342" y="126601"/>
                  </a:lnTo>
                  <a:lnTo>
                    <a:pt x="1587315" y="116860"/>
                  </a:lnTo>
                  <a:lnTo>
                    <a:pt x="1628517" y="110501"/>
                  </a:lnTo>
                  <a:lnTo>
                    <a:pt x="1649436" y="124033"/>
                  </a:lnTo>
                  <a:lnTo>
                    <a:pt x="1685409" y="114292"/>
                  </a:lnTo>
                  <a:lnTo>
                    <a:pt x="1701098" y="124440"/>
                  </a:lnTo>
                  <a:lnTo>
                    <a:pt x="1726611" y="107933"/>
                  </a:lnTo>
                  <a:lnTo>
                    <a:pt x="1773043" y="1049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任意多边形: 形状 10"/>
            <p:cNvSpPr/>
            <p:nvPr/>
          </p:nvSpPr>
          <p:spPr>
            <a:xfrm rot="19626191">
              <a:off x="2038" y="8772"/>
              <a:ext cx="229" cy="317"/>
            </a:xfrm>
            <a:custGeom>
              <a:avLst/>
              <a:gdLst>
                <a:gd name="connsiteX0" fmla="*/ 55557 w 182002"/>
                <a:gd name="connsiteY0" fmla="*/ 0 h 408811"/>
                <a:gd name="connsiteX1" fmla="*/ 71246 w 182002"/>
                <a:gd name="connsiteY1" fmla="*/ 10148 h 408811"/>
                <a:gd name="connsiteX2" fmla="*/ 92164 w 182002"/>
                <a:gd name="connsiteY2" fmla="*/ 23679 h 408811"/>
                <a:gd name="connsiteX3" fmla="*/ 113083 w 182002"/>
                <a:gd name="connsiteY3" fmla="*/ 37211 h 408811"/>
                <a:gd name="connsiteX4" fmla="*/ 149691 w 182002"/>
                <a:gd name="connsiteY4" fmla="*/ 60891 h 408811"/>
                <a:gd name="connsiteX5" fmla="*/ 170610 w 182002"/>
                <a:gd name="connsiteY5" fmla="*/ 74422 h 408811"/>
                <a:gd name="connsiteX6" fmla="*/ 182002 w 182002"/>
                <a:gd name="connsiteY6" fmla="*/ 99236 h 408811"/>
                <a:gd name="connsiteX7" fmla="*/ 182001 w 182002"/>
                <a:gd name="connsiteY7" fmla="*/ 399271 h 408811"/>
                <a:gd name="connsiteX8" fmla="*/ 156257 w 182002"/>
                <a:gd name="connsiteY8" fmla="*/ 406243 h 408811"/>
                <a:gd name="connsiteX9" fmla="*/ 104595 w 182002"/>
                <a:gd name="connsiteY9" fmla="*/ 405836 h 408811"/>
                <a:gd name="connsiteX10" fmla="*/ 58163 w 182002"/>
                <a:gd name="connsiteY10" fmla="*/ 408811 h 408811"/>
                <a:gd name="connsiteX11" fmla="*/ 32013 w 182002"/>
                <a:gd name="connsiteY11" fmla="*/ 391896 h 408811"/>
                <a:gd name="connsiteX12" fmla="*/ 11095 w 182002"/>
                <a:gd name="connsiteY12" fmla="*/ 378365 h 408811"/>
                <a:gd name="connsiteX13" fmla="*/ 0 w 182002"/>
                <a:gd name="connsiteY13" fmla="*/ 338178 h 408811"/>
                <a:gd name="connsiteX14" fmla="*/ 30108 w 182002"/>
                <a:gd name="connsiteY14" fmla="*/ 291633 h 408811"/>
                <a:gd name="connsiteX15" fmla="*/ 50179 w 182002"/>
                <a:gd name="connsiteY15" fmla="*/ 260603 h 408811"/>
                <a:gd name="connsiteX16" fmla="*/ 54774 w 182002"/>
                <a:gd name="connsiteY16" fmla="*/ 230564 h 408811"/>
                <a:gd name="connsiteX17" fmla="*/ 48909 w 182002"/>
                <a:gd name="connsiteY17" fmla="*/ 193761 h 408811"/>
                <a:gd name="connsiteX18" fmla="*/ 52868 w 182002"/>
                <a:gd name="connsiteY18" fmla="*/ 130301 h 408811"/>
                <a:gd name="connsiteX19" fmla="*/ 36543 w 182002"/>
                <a:gd name="connsiteY19" fmla="*/ 86731 h 408811"/>
                <a:gd name="connsiteX20" fmla="*/ 41138 w 182002"/>
                <a:gd name="connsiteY20" fmla="*/ 56694 h 408811"/>
                <a:gd name="connsiteX21" fmla="*/ 40503 w 182002"/>
                <a:gd name="connsiteY21" fmla="*/ 23272 h 408811"/>
                <a:gd name="connsiteX22" fmla="*/ 55557 w 182002"/>
                <a:gd name="connsiteY22" fmla="*/ 0 h 408811"/>
                <a:gd name="connsiteX0-1" fmla="*/ 55557 w 210429"/>
                <a:gd name="connsiteY0-2" fmla="*/ 0 h 408811"/>
                <a:gd name="connsiteX1-3" fmla="*/ 71246 w 210429"/>
                <a:gd name="connsiteY1-4" fmla="*/ 10148 h 408811"/>
                <a:gd name="connsiteX2-5" fmla="*/ 92164 w 210429"/>
                <a:gd name="connsiteY2-6" fmla="*/ 23679 h 408811"/>
                <a:gd name="connsiteX3-7" fmla="*/ 113083 w 210429"/>
                <a:gd name="connsiteY3-8" fmla="*/ 37211 h 408811"/>
                <a:gd name="connsiteX4-9" fmla="*/ 149691 w 210429"/>
                <a:gd name="connsiteY4-10" fmla="*/ 60891 h 408811"/>
                <a:gd name="connsiteX5-11" fmla="*/ 170610 w 210429"/>
                <a:gd name="connsiteY5-12" fmla="*/ 74422 h 408811"/>
                <a:gd name="connsiteX6-13" fmla="*/ 210429 w 210429"/>
                <a:gd name="connsiteY6-14" fmla="*/ 108947 h 408811"/>
                <a:gd name="connsiteX7-15" fmla="*/ 182001 w 210429"/>
                <a:gd name="connsiteY7-16" fmla="*/ 399271 h 408811"/>
                <a:gd name="connsiteX8-17" fmla="*/ 156257 w 210429"/>
                <a:gd name="connsiteY8-18" fmla="*/ 406243 h 408811"/>
                <a:gd name="connsiteX9-19" fmla="*/ 104595 w 210429"/>
                <a:gd name="connsiteY9-20" fmla="*/ 405836 h 408811"/>
                <a:gd name="connsiteX10-21" fmla="*/ 58163 w 210429"/>
                <a:gd name="connsiteY10-22" fmla="*/ 408811 h 408811"/>
                <a:gd name="connsiteX11-23" fmla="*/ 32013 w 210429"/>
                <a:gd name="connsiteY11-24" fmla="*/ 391896 h 408811"/>
                <a:gd name="connsiteX12-25" fmla="*/ 11095 w 210429"/>
                <a:gd name="connsiteY12-26" fmla="*/ 378365 h 408811"/>
                <a:gd name="connsiteX13-27" fmla="*/ 0 w 210429"/>
                <a:gd name="connsiteY13-28" fmla="*/ 338178 h 408811"/>
                <a:gd name="connsiteX14-29" fmla="*/ 30108 w 210429"/>
                <a:gd name="connsiteY14-30" fmla="*/ 291633 h 408811"/>
                <a:gd name="connsiteX15-31" fmla="*/ 50179 w 210429"/>
                <a:gd name="connsiteY15-32" fmla="*/ 260603 h 408811"/>
                <a:gd name="connsiteX16-33" fmla="*/ 54774 w 210429"/>
                <a:gd name="connsiteY16-34" fmla="*/ 230564 h 408811"/>
                <a:gd name="connsiteX17-35" fmla="*/ 48909 w 210429"/>
                <a:gd name="connsiteY17-36" fmla="*/ 193761 h 408811"/>
                <a:gd name="connsiteX18-37" fmla="*/ 52868 w 210429"/>
                <a:gd name="connsiteY18-38" fmla="*/ 130301 h 408811"/>
                <a:gd name="connsiteX19-39" fmla="*/ 36543 w 210429"/>
                <a:gd name="connsiteY19-40" fmla="*/ 86731 h 408811"/>
                <a:gd name="connsiteX20-41" fmla="*/ 41138 w 210429"/>
                <a:gd name="connsiteY20-42" fmla="*/ 56694 h 408811"/>
                <a:gd name="connsiteX21-43" fmla="*/ 40503 w 210429"/>
                <a:gd name="connsiteY21-44" fmla="*/ 23272 h 408811"/>
                <a:gd name="connsiteX22-45" fmla="*/ 55557 w 210429"/>
                <a:gd name="connsiteY22-46" fmla="*/ 0 h 408811"/>
                <a:gd name="connsiteX0-47" fmla="*/ 55557 w 257926"/>
                <a:gd name="connsiteY0-48" fmla="*/ 0 h 408811"/>
                <a:gd name="connsiteX1-49" fmla="*/ 71246 w 257926"/>
                <a:gd name="connsiteY1-50" fmla="*/ 10148 h 408811"/>
                <a:gd name="connsiteX2-51" fmla="*/ 92164 w 257926"/>
                <a:gd name="connsiteY2-52" fmla="*/ 23679 h 408811"/>
                <a:gd name="connsiteX3-53" fmla="*/ 113083 w 257926"/>
                <a:gd name="connsiteY3-54" fmla="*/ 37211 h 408811"/>
                <a:gd name="connsiteX4-55" fmla="*/ 149691 w 257926"/>
                <a:gd name="connsiteY4-56" fmla="*/ 60891 h 408811"/>
                <a:gd name="connsiteX5-57" fmla="*/ 170610 w 257926"/>
                <a:gd name="connsiteY5-58" fmla="*/ 74422 h 408811"/>
                <a:gd name="connsiteX6-59" fmla="*/ 257926 w 257926"/>
                <a:gd name="connsiteY6-60" fmla="*/ 109300 h 408811"/>
                <a:gd name="connsiteX7-61" fmla="*/ 182001 w 257926"/>
                <a:gd name="connsiteY7-62" fmla="*/ 399271 h 408811"/>
                <a:gd name="connsiteX8-63" fmla="*/ 156257 w 257926"/>
                <a:gd name="connsiteY8-64" fmla="*/ 406243 h 408811"/>
                <a:gd name="connsiteX9-65" fmla="*/ 104595 w 257926"/>
                <a:gd name="connsiteY9-66" fmla="*/ 405836 h 408811"/>
                <a:gd name="connsiteX10-67" fmla="*/ 58163 w 257926"/>
                <a:gd name="connsiteY10-68" fmla="*/ 408811 h 408811"/>
                <a:gd name="connsiteX11-69" fmla="*/ 32013 w 257926"/>
                <a:gd name="connsiteY11-70" fmla="*/ 391896 h 408811"/>
                <a:gd name="connsiteX12-71" fmla="*/ 11095 w 257926"/>
                <a:gd name="connsiteY12-72" fmla="*/ 378365 h 408811"/>
                <a:gd name="connsiteX13-73" fmla="*/ 0 w 257926"/>
                <a:gd name="connsiteY13-74" fmla="*/ 338178 h 408811"/>
                <a:gd name="connsiteX14-75" fmla="*/ 30108 w 257926"/>
                <a:gd name="connsiteY14-76" fmla="*/ 291633 h 408811"/>
                <a:gd name="connsiteX15-77" fmla="*/ 50179 w 257926"/>
                <a:gd name="connsiteY15-78" fmla="*/ 260603 h 408811"/>
                <a:gd name="connsiteX16-79" fmla="*/ 54774 w 257926"/>
                <a:gd name="connsiteY16-80" fmla="*/ 230564 h 408811"/>
                <a:gd name="connsiteX17-81" fmla="*/ 48909 w 257926"/>
                <a:gd name="connsiteY17-82" fmla="*/ 193761 h 408811"/>
                <a:gd name="connsiteX18-83" fmla="*/ 52868 w 257926"/>
                <a:gd name="connsiteY18-84" fmla="*/ 130301 h 408811"/>
                <a:gd name="connsiteX19-85" fmla="*/ 36543 w 257926"/>
                <a:gd name="connsiteY19-86" fmla="*/ 86731 h 408811"/>
                <a:gd name="connsiteX20-87" fmla="*/ 41138 w 257926"/>
                <a:gd name="connsiteY20-88" fmla="*/ 56694 h 408811"/>
                <a:gd name="connsiteX21-89" fmla="*/ 40503 w 257926"/>
                <a:gd name="connsiteY21-90" fmla="*/ 23272 h 408811"/>
                <a:gd name="connsiteX22-91" fmla="*/ 55557 w 257926"/>
                <a:gd name="connsiteY22-92" fmla="*/ 0 h 408811"/>
                <a:gd name="connsiteX0-93" fmla="*/ 55557 w 257926"/>
                <a:gd name="connsiteY0-94" fmla="*/ 0 h 408811"/>
                <a:gd name="connsiteX1-95" fmla="*/ 71246 w 257926"/>
                <a:gd name="connsiteY1-96" fmla="*/ 10148 h 408811"/>
                <a:gd name="connsiteX2-97" fmla="*/ 92164 w 257926"/>
                <a:gd name="connsiteY2-98" fmla="*/ 23679 h 408811"/>
                <a:gd name="connsiteX3-99" fmla="*/ 113083 w 257926"/>
                <a:gd name="connsiteY3-100" fmla="*/ 37211 h 408811"/>
                <a:gd name="connsiteX4-101" fmla="*/ 149691 w 257926"/>
                <a:gd name="connsiteY4-102" fmla="*/ 60891 h 408811"/>
                <a:gd name="connsiteX5-103" fmla="*/ 170610 w 257926"/>
                <a:gd name="connsiteY5-104" fmla="*/ 74422 h 408811"/>
                <a:gd name="connsiteX6-105" fmla="*/ 257926 w 257926"/>
                <a:gd name="connsiteY6-106" fmla="*/ 109300 h 408811"/>
                <a:gd name="connsiteX7-107" fmla="*/ 156257 w 257926"/>
                <a:gd name="connsiteY7-108" fmla="*/ 406243 h 408811"/>
                <a:gd name="connsiteX8-109" fmla="*/ 104595 w 257926"/>
                <a:gd name="connsiteY8-110" fmla="*/ 405836 h 408811"/>
                <a:gd name="connsiteX9-111" fmla="*/ 58163 w 257926"/>
                <a:gd name="connsiteY9-112" fmla="*/ 408811 h 408811"/>
                <a:gd name="connsiteX10-113" fmla="*/ 32013 w 257926"/>
                <a:gd name="connsiteY10-114" fmla="*/ 391896 h 408811"/>
                <a:gd name="connsiteX11-115" fmla="*/ 11095 w 257926"/>
                <a:gd name="connsiteY11-116" fmla="*/ 378365 h 408811"/>
                <a:gd name="connsiteX12-117" fmla="*/ 0 w 257926"/>
                <a:gd name="connsiteY12-118" fmla="*/ 338178 h 408811"/>
                <a:gd name="connsiteX13-119" fmla="*/ 30108 w 257926"/>
                <a:gd name="connsiteY13-120" fmla="*/ 291633 h 408811"/>
                <a:gd name="connsiteX14-121" fmla="*/ 50179 w 257926"/>
                <a:gd name="connsiteY14-122" fmla="*/ 260603 h 408811"/>
                <a:gd name="connsiteX15-123" fmla="*/ 54774 w 257926"/>
                <a:gd name="connsiteY15-124" fmla="*/ 230564 h 408811"/>
                <a:gd name="connsiteX16-125" fmla="*/ 48909 w 257926"/>
                <a:gd name="connsiteY16-126" fmla="*/ 193761 h 408811"/>
                <a:gd name="connsiteX17-127" fmla="*/ 52868 w 257926"/>
                <a:gd name="connsiteY17-128" fmla="*/ 130301 h 408811"/>
                <a:gd name="connsiteX18-129" fmla="*/ 36543 w 257926"/>
                <a:gd name="connsiteY18-130" fmla="*/ 86731 h 408811"/>
                <a:gd name="connsiteX19-131" fmla="*/ 41138 w 257926"/>
                <a:gd name="connsiteY19-132" fmla="*/ 56694 h 408811"/>
                <a:gd name="connsiteX20-133" fmla="*/ 40503 w 257926"/>
                <a:gd name="connsiteY20-134" fmla="*/ 23272 h 408811"/>
                <a:gd name="connsiteX21-135" fmla="*/ 55557 w 257926"/>
                <a:gd name="connsiteY21-136" fmla="*/ 0 h 408811"/>
                <a:gd name="connsiteX0-137" fmla="*/ 55557 w 257926"/>
                <a:gd name="connsiteY0-138" fmla="*/ 0 h 408811"/>
                <a:gd name="connsiteX1-139" fmla="*/ 71246 w 257926"/>
                <a:gd name="connsiteY1-140" fmla="*/ 10148 h 408811"/>
                <a:gd name="connsiteX2-141" fmla="*/ 92164 w 257926"/>
                <a:gd name="connsiteY2-142" fmla="*/ 23679 h 408811"/>
                <a:gd name="connsiteX3-143" fmla="*/ 113083 w 257926"/>
                <a:gd name="connsiteY3-144" fmla="*/ 37211 h 408811"/>
                <a:gd name="connsiteX4-145" fmla="*/ 149691 w 257926"/>
                <a:gd name="connsiteY4-146" fmla="*/ 60891 h 408811"/>
                <a:gd name="connsiteX5-147" fmla="*/ 170610 w 257926"/>
                <a:gd name="connsiteY5-148" fmla="*/ 74422 h 408811"/>
                <a:gd name="connsiteX6-149" fmla="*/ 257926 w 257926"/>
                <a:gd name="connsiteY6-150" fmla="*/ 109300 h 408811"/>
                <a:gd name="connsiteX7-151" fmla="*/ 104595 w 257926"/>
                <a:gd name="connsiteY7-152" fmla="*/ 405836 h 408811"/>
                <a:gd name="connsiteX8-153" fmla="*/ 58163 w 257926"/>
                <a:gd name="connsiteY8-154" fmla="*/ 408811 h 408811"/>
                <a:gd name="connsiteX9-155" fmla="*/ 32013 w 257926"/>
                <a:gd name="connsiteY9-156" fmla="*/ 391896 h 408811"/>
                <a:gd name="connsiteX10-157" fmla="*/ 11095 w 257926"/>
                <a:gd name="connsiteY10-158" fmla="*/ 378365 h 408811"/>
                <a:gd name="connsiteX11-159" fmla="*/ 0 w 257926"/>
                <a:gd name="connsiteY11-160" fmla="*/ 338178 h 408811"/>
                <a:gd name="connsiteX12-161" fmla="*/ 30108 w 257926"/>
                <a:gd name="connsiteY12-162" fmla="*/ 291633 h 408811"/>
                <a:gd name="connsiteX13-163" fmla="*/ 50179 w 257926"/>
                <a:gd name="connsiteY13-164" fmla="*/ 260603 h 408811"/>
                <a:gd name="connsiteX14-165" fmla="*/ 54774 w 257926"/>
                <a:gd name="connsiteY14-166" fmla="*/ 230564 h 408811"/>
                <a:gd name="connsiteX15-167" fmla="*/ 48909 w 257926"/>
                <a:gd name="connsiteY15-168" fmla="*/ 193761 h 408811"/>
                <a:gd name="connsiteX16-169" fmla="*/ 52868 w 257926"/>
                <a:gd name="connsiteY16-170" fmla="*/ 130301 h 408811"/>
                <a:gd name="connsiteX17-171" fmla="*/ 36543 w 257926"/>
                <a:gd name="connsiteY17-172" fmla="*/ 86731 h 408811"/>
                <a:gd name="connsiteX18-173" fmla="*/ 41138 w 257926"/>
                <a:gd name="connsiteY18-174" fmla="*/ 56694 h 408811"/>
                <a:gd name="connsiteX19-175" fmla="*/ 40503 w 257926"/>
                <a:gd name="connsiteY19-176" fmla="*/ 23272 h 408811"/>
                <a:gd name="connsiteX20-177" fmla="*/ 55557 w 257926"/>
                <a:gd name="connsiteY20-178" fmla="*/ 0 h 408811"/>
                <a:gd name="connsiteX0-179" fmla="*/ 55557 w 257926"/>
                <a:gd name="connsiteY0-180" fmla="*/ 0 h 408811"/>
                <a:gd name="connsiteX1-181" fmla="*/ 71246 w 257926"/>
                <a:gd name="connsiteY1-182" fmla="*/ 10148 h 408811"/>
                <a:gd name="connsiteX2-183" fmla="*/ 92164 w 257926"/>
                <a:gd name="connsiteY2-184" fmla="*/ 23679 h 408811"/>
                <a:gd name="connsiteX3-185" fmla="*/ 113083 w 257926"/>
                <a:gd name="connsiteY3-186" fmla="*/ 37211 h 408811"/>
                <a:gd name="connsiteX4-187" fmla="*/ 149691 w 257926"/>
                <a:gd name="connsiteY4-188" fmla="*/ 60891 h 408811"/>
                <a:gd name="connsiteX5-189" fmla="*/ 170610 w 257926"/>
                <a:gd name="connsiteY5-190" fmla="*/ 74422 h 408811"/>
                <a:gd name="connsiteX6-191" fmla="*/ 257926 w 257926"/>
                <a:gd name="connsiteY6-192" fmla="*/ 109300 h 408811"/>
                <a:gd name="connsiteX7-193" fmla="*/ 104595 w 257926"/>
                <a:gd name="connsiteY7-194" fmla="*/ 405836 h 408811"/>
                <a:gd name="connsiteX8-195" fmla="*/ 58163 w 257926"/>
                <a:gd name="connsiteY8-196" fmla="*/ 408811 h 408811"/>
                <a:gd name="connsiteX9-197" fmla="*/ 32013 w 257926"/>
                <a:gd name="connsiteY9-198" fmla="*/ 391896 h 408811"/>
                <a:gd name="connsiteX10-199" fmla="*/ 11095 w 257926"/>
                <a:gd name="connsiteY10-200" fmla="*/ 378365 h 408811"/>
                <a:gd name="connsiteX11-201" fmla="*/ 0 w 257926"/>
                <a:gd name="connsiteY11-202" fmla="*/ 338178 h 408811"/>
                <a:gd name="connsiteX12-203" fmla="*/ 30108 w 257926"/>
                <a:gd name="connsiteY12-204" fmla="*/ 291633 h 408811"/>
                <a:gd name="connsiteX13-205" fmla="*/ 50179 w 257926"/>
                <a:gd name="connsiteY13-206" fmla="*/ 260603 h 408811"/>
                <a:gd name="connsiteX14-207" fmla="*/ 54774 w 257926"/>
                <a:gd name="connsiteY14-208" fmla="*/ 230564 h 408811"/>
                <a:gd name="connsiteX15-209" fmla="*/ 48909 w 257926"/>
                <a:gd name="connsiteY15-210" fmla="*/ 193761 h 408811"/>
                <a:gd name="connsiteX16-211" fmla="*/ 52868 w 257926"/>
                <a:gd name="connsiteY16-212" fmla="*/ 130301 h 408811"/>
                <a:gd name="connsiteX17-213" fmla="*/ 36543 w 257926"/>
                <a:gd name="connsiteY17-214" fmla="*/ 86731 h 408811"/>
                <a:gd name="connsiteX18-215" fmla="*/ 41138 w 257926"/>
                <a:gd name="connsiteY18-216" fmla="*/ 56694 h 408811"/>
                <a:gd name="connsiteX19-217" fmla="*/ 40503 w 257926"/>
                <a:gd name="connsiteY19-218" fmla="*/ 23272 h 408811"/>
                <a:gd name="connsiteX20-219" fmla="*/ 55557 w 257926"/>
                <a:gd name="connsiteY20-220" fmla="*/ 0 h 408811"/>
                <a:gd name="connsiteX0-221" fmla="*/ 55557 w 257926"/>
                <a:gd name="connsiteY0-222" fmla="*/ 0 h 408811"/>
                <a:gd name="connsiteX1-223" fmla="*/ 71246 w 257926"/>
                <a:gd name="connsiteY1-224" fmla="*/ 10148 h 408811"/>
                <a:gd name="connsiteX2-225" fmla="*/ 92164 w 257926"/>
                <a:gd name="connsiteY2-226" fmla="*/ 23679 h 408811"/>
                <a:gd name="connsiteX3-227" fmla="*/ 113083 w 257926"/>
                <a:gd name="connsiteY3-228" fmla="*/ 37211 h 408811"/>
                <a:gd name="connsiteX4-229" fmla="*/ 149691 w 257926"/>
                <a:gd name="connsiteY4-230" fmla="*/ 60891 h 408811"/>
                <a:gd name="connsiteX5-231" fmla="*/ 170610 w 257926"/>
                <a:gd name="connsiteY5-232" fmla="*/ 74422 h 408811"/>
                <a:gd name="connsiteX6-233" fmla="*/ 257926 w 257926"/>
                <a:gd name="connsiteY6-234" fmla="*/ 109300 h 408811"/>
                <a:gd name="connsiteX7-235" fmla="*/ 58163 w 257926"/>
                <a:gd name="connsiteY7-236" fmla="*/ 408811 h 408811"/>
                <a:gd name="connsiteX8-237" fmla="*/ 32013 w 257926"/>
                <a:gd name="connsiteY8-238" fmla="*/ 391896 h 408811"/>
                <a:gd name="connsiteX9-239" fmla="*/ 11095 w 257926"/>
                <a:gd name="connsiteY9-240" fmla="*/ 378365 h 408811"/>
                <a:gd name="connsiteX10-241" fmla="*/ 0 w 257926"/>
                <a:gd name="connsiteY10-242" fmla="*/ 338178 h 408811"/>
                <a:gd name="connsiteX11-243" fmla="*/ 30108 w 257926"/>
                <a:gd name="connsiteY11-244" fmla="*/ 291633 h 408811"/>
                <a:gd name="connsiteX12-245" fmla="*/ 50179 w 257926"/>
                <a:gd name="connsiteY12-246" fmla="*/ 260603 h 408811"/>
                <a:gd name="connsiteX13-247" fmla="*/ 54774 w 257926"/>
                <a:gd name="connsiteY13-248" fmla="*/ 230564 h 408811"/>
                <a:gd name="connsiteX14-249" fmla="*/ 48909 w 257926"/>
                <a:gd name="connsiteY14-250" fmla="*/ 193761 h 408811"/>
                <a:gd name="connsiteX15-251" fmla="*/ 52868 w 257926"/>
                <a:gd name="connsiteY15-252" fmla="*/ 130301 h 408811"/>
                <a:gd name="connsiteX16-253" fmla="*/ 36543 w 257926"/>
                <a:gd name="connsiteY16-254" fmla="*/ 86731 h 408811"/>
                <a:gd name="connsiteX17-255" fmla="*/ 41138 w 257926"/>
                <a:gd name="connsiteY17-256" fmla="*/ 56694 h 408811"/>
                <a:gd name="connsiteX18-257" fmla="*/ 40503 w 257926"/>
                <a:gd name="connsiteY18-258" fmla="*/ 23272 h 408811"/>
                <a:gd name="connsiteX19-259" fmla="*/ 55557 w 257926"/>
                <a:gd name="connsiteY19-260" fmla="*/ 0 h 408811"/>
                <a:gd name="connsiteX0-261" fmla="*/ 55557 w 257926"/>
                <a:gd name="connsiteY0-262" fmla="*/ 0 h 391896"/>
                <a:gd name="connsiteX1-263" fmla="*/ 71246 w 257926"/>
                <a:gd name="connsiteY1-264" fmla="*/ 10148 h 391896"/>
                <a:gd name="connsiteX2-265" fmla="*/ 92164 w 257926"/>
                <a:gd name="connsiteY2-266" fmla="*/ 23679 h 391896"/>
                <a:gd name="connsiteX3-267" fmla="*/ 113083 w 257926"/>
                <a:gd name="connsiteY3-268" fmla="*/ 37211 h 391896"/>
                <a:gd name="connsiteX4-269" fmla="*/ 149691 w 257926"/>
                <a:gd name="connsiteY4-270" fmla="*/ 60891 h 391896"/>
                <a:gd name="connsiteX5-271" fmla="*/ 170610 w 257926"/>
                <a:gd name="connsiteY5-272" fmla="*/ 74422 h 391896"/>
                <a:gd name="connsiteX6-273" fmla="*/ 257926 w 257926"/>
                <a:gd name="connsiteY6-274" fmla="*/ 109300 h 391896"/>
                <a:gd name="connsiteX7-275" fmla="*/ 32013 w 257926"/>
                <a:gd name="connsiteY7-276" fmla="*/ 391896 h 391896"/>
                <a:gd name="connsiteX8-277" fmla="*/ 11095 w 257926"/>
                <a:gd name="connsiteY8-278" fmla="*/ 378365 h 391896"/>
                <a:gd name="connsiteX9-279" fmla="*/ 0 w 257926"/>
                <a:gd name="connsiteY9-280" fmla="*/ 338178 h 391896"/>
                <a:gd name="connsiteX10-281" fmla="*/ 30108 w 257926"/>
                <a:gd name="connsiteY10-282" fmla="*/ 291633 h 391896"/>
                <a:gd name="connsiteX11-283" fmla="*/ 50179 w 257926"/>
                <a:gd name="connsiteY11-284" fmla="*/ 260603 h 391896"/>
                <a:gd name="connsiteX12-285" fmla="*/ 54774 w 257926"/>
                <a:gd name="connsiteY12-286" fmla="*/ 230564 h 391896"/>
                <a:gd name="connsiteX13-287" fmla="*/ 48909 w 257926"/>
                <a:gd name="connsiteY13-288" fmla="*/ 193761 h 391896"/>
                <a:gd name="connsiteX14-289" fmla="*/ 52868 w 257926"/>
                <a:gd name="connsiteY14-290" fmla="*/ 130301 h 391896"/>
                <a:gd name="connsiteX15-291" fmla="*/ 36543 w 257926"/>
                <a:gd name="connsiteY15-292" fmla="*/ 86731 h 391896"/>
                <a:gd name="connsiteX16-293" fmla="*/ 41138 w 257926"/>
                <a:gd name="connsiteY16-294" fmla="*/ 56694 h 391896"/>
                <a:gd name="connsiteX17-295" fmla="*/ 40503 w 257926"/>
                <a:gd name="connsiteY17-296" fmla="*/ 23272 h 391896"/>
                <a:gd name="connsiteX18-297" fmla="*/ 55557 w 257926"/>
                <a:gd name="connsiteY18-298" fmla="*/ 0 h 391896"/>
                <a:gd name="connsiteX0-299" fmla="*/ 55557 w 257926"/>
                <a:gd name="connsiteY0-300" fmla="*/ 0 h 391896"/>
                <a:gd name="connsiteX1-301" fmla="*/ 71246 w 257926"/>
                <a:gd name="connsiteY1-302" fmla="*/ 10148 h 391896"/>
                <a:gd name="connsiteX2-303" fmla="*/ 92164 w 257926"/>
                <a:gd name="connsiteY2-304" fmla="*/ 23679 h 391896"/>
                <a:gd name="connsiteX3-305" fmla="*/ 113083 w 257926"/>
                <a:gd name="connsiteY3-306" fmla="*/ 37211 h 391896"/>
                <a:gd name="connsiteX4-307" fmla="*/ 149691 w 257926"/>
                <a:gd name="connsiteY4-308" fmla="*/ 60891 h 391896"/>
                <a:gd name="connsiteX5-309" fmla="*/ 170610 w 257926"/>
                <a:gd name="connsiteY5-310" fmla="*/ 74422 h 391896"/>
                <a:gd name="connsiteX6-311" fmla="*/ 257926 w 257926"/>
                <a:gd name="connsiteY6-312" fmla="*/ 109300 h 391896"/>
                <a:gd name="connsiteX7-313" fmla="*/ 32013 w 257926"/>
                <a:gd name="connsiteY7-314" fmla="*/ 391896 h 391896"/>
                <a:gd name="connsiteX8-315" fmla="*/ 0 w 257926"/>
                <a:gd name="connsiteY8-316" fmla="*/ 338178 h 391896"/>
                <a:gd name="connsiteX9-317" fmla="*/ 30108 w 257926"/>
                <a:gd name="connsiteY9-318" fmla="*/ 291633 h 391896"/>
                <a:gd name="connsiteX10-319" fmla="*/ 50179 w 257926"/>
                <a:gd name="connsiteY10-320" fmla="*/ 260603 h 391896"/>
                <a:gd name="connsiteX11-321" fmla="*/ 54774 w 257926"/>
                <a:gd name="connsiteY11-322" fmla="*/ 230564 h 391896"/>
                <a:gd name="connsiteX12-323" fmla="*/ 48909 w 257926"/>
                <a:gd name="connsiteY12-324" fmla="*/ 193761 h 391896"/>
                <a:gd name="connsiteX13-325" fmla="*/ 52868 w 257926"/>
                <a:gd name="connsiteY13-326" fmla="*/ 130301 h 391896"/>
                <a:gd name="connsiteX14-327" fmla="*/ 36543 w 257926"/>
                <a:gd name="connsiteY14-328" fmla="*/ 86731 h 391896"/>
                <a:gd name="connsiteX15-329" fmla="*/ 41138 w 257926"/>
                <a:gd name="connsiteY15-330" fmla="*/ 56694 h 391896"/>
                <a:gd name="connsiteX16-331" fmla="*/ 40503 w 257926"/>
                <a:gd name="connsiteY16-332" fmla="*/ 23272 h 391896"/>
                <a:gd name="connsiteX17-333" fmla="*/ 55557 w 257926"/>
                <a:gd name="connsiteY17-334" fmla="*/ 0 h 391896"/>
                <a:gd name="connsiteX0-335" fmla="*/ 55557 w 257926"/>
                <a:gd name="connsiteY0-336" fmla="*/ 0 h 338178"/>
                <a:gd name="connsiteX1-337" fmla="*/ 71246 w 257926"/>
                <a:gd name="connsiteY1-338" fmla="*/ 10148 h 338178"/>
                <a:gd name="connsiteX2-339" fmla="*/ 92164 w 257926"/>
                <a:gd name="connsiteY2-340" fmla="*/ 23679 h 338178"/>
                <a:gd name="connsiteX3-341" fmla="*/ 113083 w 257926"/>
                <a:gd name="connsiteY3-342" fmla="*/ 37211 h 338178"/>
                <a:gd name="connsiteX4-343" fmla="*/ 149691 w 257926"/>
                <a:gd name="connsiteY4-344" fmla="*/ 60891 h 338178"/>
                <a:gd name="connsiteX5-345" fmla="*/ 170610 w 257926"/>
                <a:gd name="connsiteY5-346" fmla="*/ 74422 h 338178"/>
                <a:gd name="connsiteX6-347" fmla="*/ 257926 w 257926"/>
                <a:gd name="connsiteY6-348" fmla="*/ 109300 h 338178"/>
                <a:gd name="connsiteX7-349" fmla="*/ 0 w 257926"/>
                <a:gd name="connsiteY7-350" fmla="*/ 338178 h 338178"/>
                <a:gd name="connsiteX8-351" fmla="*/ 30108 w 257926"/>
                <a:gd name="connsiteY8-352" fmla="*/ 291633 h 338178"/>
                <a:gd name="connsiteX9-353" fmla="*/ 50179 w 257926"/>
                <a:gd name="connsiteY9-354" fmla="*/ 260603 h 338178"/>
                <a:gd name="connsiteX10-355" fmla="*/ 54774 w 257926"/>
                <a:gd name="connsiteY10-356" fmla="*/ 230564 h 338178"/>
                <a:gd name="connsiteX11-357" fmla="*/ 48909 w 257926"/>
                <a:gd name="connsiteY11-358" fmla="*/ 193761 h 338178"/>
                <a:gd name="connsiteX12-359" fmla="*/ 52868 w 257926"/>
                <a:gd name="connsiteY12-360" fmla="*/ 130301 h 338178"/>
                <a:gd name="connsiteX13-361" fmla="*/ 36543 w 257926"/>
                <a:gd name="connsiteY13-362" fmla="*/ 86731 h 338178"/>
                <a:gd name="connsiteX14-363" fmla="*/ 41138 w 257926"/>
                <a:gd name="connsiteY14-364" fmla="*/ 56694 h 338178"/>
                <a:gd name="connsiteX15-365" fmla="*/ 40503 w 257926"/>
                <a:gd name="connsiteY15-366" fmla="*/ 23272 h 338178"/>
                <a:gd name="connsiteX16-367" fmla="*/ 55557 w 257926"/>
                <a:gd name="connsiteY16-368" fmla="*/ 0 h 338178"/>
                <a:gd name="connsiteX0-369" fmla="*/ 25449 w 227818"/>
                <a:gd name="connsiteY0-370" fmla="*/ 0 h 291633"/>
                <a:gd name="connsiteX1-371" fmla="*/ 41138 w 227818"/>
                <a:gd name="connsiteY1-372" fmla="*/ 10148 h 291633"/>
                <a:gd name="connsiteX2-373" fmla="*/ 62056 w 227818"/>
                <a:gd name="connsiteY2-374" fmla="*/ 23679 h 291633"/>
                <a:gd name="connsiteX3-375" fmla="*/ 82975 w 227818"/>
                <a:gd name="connsiteY3-376" fmla="*/ 37211 h 291633"/>
                <a:gd name="connsiteX4-377" fmla="*/ 119583 w 227818"/>
                <a:gd name="connsiteY4-378" fmla="*/ 60891 h 291633"/>
                <a:gd name="connsiteX5-379" fmla="*/ 140502 w 227818"/>
                <a:gd name="connsiteY5-380" fmla="*/ 74422 h 291633"/>
                <a:gd name="connsiteX6-381" fmla="*/ 227818 w 227818"/>
                <a:gd name="connsiteY6-382" fmla="*/ 109300 h 291633"/>
                <a:gd name="connsiteX7-383" fmla="*/ 0 w 227818"/>
                <a:gd name="connsiteY7-384" fmla="*/ 291633 h 291633"/>
                <a:gd name="connsiteX8-385" fmla="*/ 20071 w 227818"/>
                <a:gd name="connsiteY8-386" fmla="*/ 260603 h 291633"/>
                <a:gd name="connsiteX9-387" fmla="*/ 24666 w 227818"/>
                <a:gd name="connsiteY9-388" fmla="*/ 230564 h 291633"/>
                <a:gd name="connsiteX10-389" fmla="*/ 18801 w 227818"/>
                <a:gd name="connsiteY10-390" fmla="*/ 193761 h 291633"/>
                <a:gd name="connsiteX11-391" fmla="*/ 22760 w 227818"/>
                <a:gd name="connsiteY11-392" fmla="*/ 130301 h 291633"/>
                <a:gd name="connsiteX12-393" fmla="*/ 6435 w 227818"/>
                <a:gd name="connsiteY12-394" fmla="*/ 86731 h 291633"/>
                <a:gd name="connsiteX13-395" fmla="*/ 11030 w 227818"/>
                <a:gd name="connsiteY13-396" fmla="*/ 56694 h 291633"/>
                <a:gd name="connsiteX14-397" fmla="*/ 10395 w 227818"/>
                <a:gd name="connsiteY14-398" fmla="*/ 23272 h 291633"/>
                <a:gd name="connsiteX15-399" fmla="*/ 25449 w 227818"/>
                <a:gd name="connsiteY15-400" fmla="*/ 0 h 291633"/>
                <a:gd name="connsiteX0-401" fmla="*/ 19014 w 221383"/>
                <a:gd name="connsiteY0-402" fmla="*/ 0 h 305665"/>
                <a:gd name="connsiteX1-403" fmla="*/ 34703 w 221383"/>
                <a:gd name="connsiteY1-404" fmla="*/ 10148 h 305665"/>
                <a:gd name="connsiteX2-405" fmla="*/ 55621 w 221383"/>
                <a:gd name="connsiteY2-406" fmla="*/ 23679 h 305665"/>
                <a:gd name="connsiteX3-407" fmla="*/ 76540 w 221383"/>
                <a:gd name="connsiteY3-408" fmla="*/ 37211 h 305665"/>
                <a:gd name="connsiteX4-409" fmla="*/ 113148 w 221383"/>
                <a:gd name="connsiteY4-410" fmla="*/ 60891 h 305665"/>
                <a:gd name="connsiteX5-411" fmla="*/ 134067 w 221383"/>
                <a:gd name="connsiteY5-412" fmla="*/ 74422 h 305665"/>
                <a:gd name="connsiteX6-413" fmla="*/ 221383 w 221383"/>
                <a:gd name="connsiteY6-414" fmla="*/ 109300 h 305665"/>
                <a:gd name="connsiteX7-415" fmla="*/ 1843 w 221383"/>
                <a:gd name="connsiteY7-416" fmla="*/ 305665 h 305665"/>
                <a:gd name="connsiteX8-417" fmla="*/ 13636 w 221383"/>
                <a:gd name="connsiteY8-418" fmla="*/ 260603 h 305665"/>
                <a:gd name="connsiteX9-419" fmla="*/ 18231 w 221383"/>
                <a:gd name="connsiteY9-420" fmla="*/ 230564 h 305665"/>
                <a:gd name="connsiteX10-421" fmla="*/ 12366 w 221383"/>
                <a:gd name="connsiteY10-422" fmla="*/ 193761 h 305665"/>
                <a:gd name="connsiteX11-423" fmla="*/ 16325 w 221383"/>
                <a:gd name="connsiteY11-424" fmla="*/ 130301 h 305665"/>
                <a:gd name="connsiteX12-425" fmla="*/ 0 w 221383"/>
                <a:gd name="connsiteY12-426" fmla="*/ 86731 h 305665"/>
                <a:gd name="connsiteX13-427" fmla="*/ 4595 w 221383"/>
                <a:gd name="connsiteY13-428" fmla="*/ 56694 h 305665"/>
                <a:gd name="connsiteX14-429" fmla="*/ 3960 w 221383"/>
                <a:gd name="connsiteY14-430" fmla="*/ 23272 h 305665"/>
                <a:gd name="connsiteX15-431" fmla="*/ 19014 w 221383"/>
                <a:gd name="connsiteY15-432" fmla="*/ 0 h 3056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</a:cxnLst>
              <a:rect l="l" t="t" r="r" b="b"/>
              <a:pathLst>
                <a:path w="221383" h="305665">
                  <a:moveTo>
                    <a:pt x="19014" y="0"/>
                  </a:moveTo>
                  <a:lnTo>
                    <a:pt x="34703" y="10148"/>
                  </a:lnTo>
                  <a:lnTo>
                    <a:pt x="55621" y="23679"/>
                  </a:lnTo>
                  <a:lnTo>
                    <a:pt x="76540" y="37211"/>
                  </a:lnTo>
                  <a:lnTo>
                    <a:pt x="113148" y="60891"/>
                  </a:lnTo>
                  <a:lnTo>
                    <a:pt x="134067" y="74422"/>
                  </a:lnTo>
                  <a:lnTo>
                    <a:pt x="221383" y="109300"/>
                  </a:lnTo>
                  <a:lnTo>
                    <a:pt x="1843" y="305665"/>
                  </a:lnTo>
                  <a:lnTo>
                    <a:pt x="13636" y="260603"/>
                  </a:lnTo>
                  <a:lnTo>
                    <a:pt x="18231" y="230564"/>
                  </a:lnTo>
                  <a:lnTo>
                    <a:pt x="12366" y="193761"/>
                  </a:lnTo>
                  <a:lnTo>
                    <a:pt x="16325" y="130301"/>
                  </a:lnTo>
                  <a:lnTo>
                    <a:pt x="0" y="86731"/>
                  </a:lnTo>
                  <a:lnTo>
                    <a:pt x="4595" y="56694"/>
                  </a:lnTo>
                  <a:cubicBezTo>
                    <a:pt x="4383" y="45553"/>
                    <a:pt x="4172" y="34413"/>
                    <a:pt x="3960" y="23272"/>
                  </a:cubicBezTo>
                  <a:lnTo>
                    <a:pt x="1901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任意多边形: 形状 11"/>
            <p:cNvSpPr/>
            <p:nvPr/>
          </p:nvSpPr>
          <p:spPr>
            <a:xfrm>
              <a:off x="1215" y="8295"/>
              <a:ext cx="362" cy="1425"/>
            </a:xfrm>
            <a:custGeom>
              <a:avLst/>
              <a:gdLst>
                <a:gd name="connsiteX0" fmla="*/ 56056 w 349086"/>
                <a:gd name="connsiteY0" fmla="*/ 0 h 1375046"/>
                <a:gd name="connsiteX1" fmla="*/ 99655 w 349086"/>
                <a:gd name="connsiteY1" fmla="*/ 27717 h 1375046"/>
                <a:gd name="connsiteX2" fmla="*/ 137026 w 349086"/>
                <a:gd name="connsiteY2" fmla="*/ 27717 h 1375046"/>
                <a:gd name="connsiteX3" fmla="*/ 180627 w 349086"/>
                <a:gd name="connsiteY3" fmla="*/ 55434 h 1375046"/>
                <a:gd name="connsiteX4" fmla="*/ 224225 w 349086"/>
                <a:gd name="connsiteY4" fmla="*/ 92390 h 1375046"/>
                <a:gd name="connsiteX5" fmla="*/ 249140 w 349086"/>
                <a:gd name="connsiteY5" fmla="*/ 92390 h 1375046"/>
                <a:gd name="connsiteX6" fmla="*/ 261596 w 349086"/>
                <a:gd name="connsiteY6" fmla="*/ 120107 h 1375046"/>
                <a:gd name="connsiteX7" fmla="*/ 280281 w 349086"/>
                <a:gd name="connsiteY7" fmla="*/ 147824 h 1375046"/>
                <a:gd name="connsiteX8" fmla="*/ 280281 w 349086"/>
                <a:gd name="connsiteY8" fmla="*/ 175541 h 1375046"/>
                <a:gd name="connsiteX9" fmla="*/ 280282 w 349086"/>
                <a:gd name="connsiteY9" fmla="*/ 230975 h 1375046"/>
                <a:gd name="connsiteX10" fmla="*/ 261597 w 349086"/>
                <a:gd name="connsiteY10" fmla="*/ 286408 h 1375046"/>
                <a:gd name="connsiteX11" fmla="*/ 261596 w 349086"/>
                <a:gd name="connsiteY11" fmla="*/ 369559 h 1375046"/>
                <a:gd name="connsiteX12" fmla="*/ 249140 w 349086"/>
                <a:gd name="connsiteY12" fmla="*/ 545100 h 1375046"/>
                <a:gd name="connsiteX13" fmla="*/ 236683 w 349086"/>
                <a:gd name="connsiteY13" fmla="*/ 628251 h 1375046"/>
                <a:gd name="connsiteX14" fmla="*/ 236682 w 349086"/>
                <a:gd name="connsiteY14" fmla="*/ 711401 h 1375046"/>
                <a:gd name="connsiteX15" fmla="*/ 236682 w 349086"/>
                <a:gd name="connsiteY15" fmla="*/ 803791 h 1375046"/>
                <a:gd name="connsiteX16" fmla="*/ 249140 w 349086"/>
                <a:gd name="connsiteY16" fmla="*/ 886942 h 1375046"/>
                <a:gd name="connsiteX17" fmla="*/ 249139 w 349086"/>
                <a:gd name="connsiteY17" fmla="*/ 942376 h 1375046"/>
                <a:gd name="connsiteX18" fmla="*/ 261596 w 349086"/>
                <a:gd name="connsiteY18" fmla="*/ 970093 h 1375046"/>
                <a:gd name="connsiteX19" fmla="*/ 261596 w 349086"/>
                <a:gd name="connsiteY19" fmla="*/ 1025526 h 1375046"/>
                <a:gd name="connsiteX20" fmla="*/ 292739 w 349086"/>
                <a:gd name="connsiteY20" fmla="*/ 1053244 h 1375046"/>
                <a:gd name="connsiteX21" fmla="*/ 305196 w 349086"/>
                <a:gd name="connsiteY21" fmla="*/ 1108677 h 1375046"/>
                <a:gd name="connsiteX22" fmla="*/ 330109 w 349086"/>
                <a:gd name="connsiteY22" fmla="*/ 1136394 h 1375046"/>
                <a:gd name="connsiteX23" fmla="*/ 349086 w 349086"/>
                <a:gd name="connsiteY23" fmla="*/ 1136394 h 1375046"/>
                <a:gd name="connsiteX24" fmla="*/ 349086 w 349086"/>
                <a:gd name="connsiteY24" fmla="*/ 1375046 h 1375046"/>
                <a:gd name="connsiteX25" fmla="*/ 330109 w 349086"/>
                <a:gd name="connsiteY25" fmla="*/ 1367368 h 1375046"/>
                <a:gd name="connsiteX26" fmla="*/ 280282 w 349086"/>
                <a:gd name="connsiteY26" fmla="*/ 1339652 h 1375046"/>
                <a:gd name="connsiteX27" fmla="*/ 211769 w 349086"/>
                <a:gd name="connsiteY27" fmla="*/ 1311935 h 1375046"/>
                <a:gd name="connsiteX28" fmla="*/ 168170 w 349086"/>
                <a:gd name="connsiteY28" fmla="*/ 1256501 h 1375046"/>
                <a:gd name="connsiteX29" fmla="*/ 124570 w 349086"/>
                <a:gd name="connsiteY29" fmla="*/ 1201067 h 1375046"/>
                <a:gd name="connsiteX30" fmla="*/ 99655 w 349086"/>
                <a:gd name="connsiteY30" fmla="*/ 1136394 h 1375046"/>
                <a:gd name="connsiteX31" fmla="*/ 87199 w 349086"/>
                <a:gd name="connsiteY31" fmla="*/ 1053243 h 1375046"/>
                <a:gd name="connsiteX32" fmla="*/ 68513 w 349086"/>
                <a:gd name="connsiteY32" fmla="*/ 970093 h 1375046"/>
                <a:gd name="connsiteX33" fmla="*/ 56057 w 349086"/>
                <a:gd name="connsiteY33" fmla="*/ 859225 h 1375046"/>
                <a:gd name="connsiteX34" fmla="*/ 56056 w 349086"/>
                <a:gd name="connsiteY34" fmla="*/ 739118 h 1375046"/>
                <a:gd name="connsiteX35" fmla="*/ 56056 w 349086"/>
                <a:gd name="connsiteY35" fmla="*/ 628251 h 1375046"/>
                <a:gd name="connsiteX36" fmla="*/ 56056 w 349086"/>
                <a:gd name="connsiteY36" fmla="*/ 517383 h 1375046"/>
                <a:gd name="connsiteX37" fmla="*/ 56056 w 349086"/>
                <a:gd name="connsiteY37" fmla="*/ 397276 h 1375046"/>
                <a:gd name="connsiteX38" fmla="*/ 43600 w 349086"/>
                <a:gd name="connsiteY38" fmla="*/ 314125 h 1375046"/>
                <a:gd name="connsiteX39" fmla="*/ 43599 w 349086"/>
                <a:gd name="connsiteY39" fmla="*/ 230975 h 1375046"/>
                <a:gd name="connsiteX40" fmla="*/ 31142 w 349086"/>
                <a:gd name="connsiteY40" fmla="*/ 175542 h 1375046"/>
                <a:gd name="connsiteX41" fmla="*/ 18685 w 349086"/>
                <a:gd name="connsiteY41" fmla="*/ 120107 h 1375046"/>
                <a:gd name="connsiteX42" fmla="*/ 0 w 349086"/>
                <a:gd name="connsiteY42" fmla="*/ 92390 h 1375046"/>
                <a:gd name="connsiteX43" fmla="*/ 0 w 349086"/>
                <a:gd name="connsiteY43" fmla="*/ 55434 h 1375046"/>
                <a:gd name="connsiteX44" fmla="*/ 0 w 349086"/>
                <a:gd name="connsiteY44" fmla="*/ 27717 h 1375046"/>
                <a:gd name="connsiteX45" fmla="*/ 18686 w 349086"/>
                <a:gd name="connsiteY45" fmla="*/ 27717 h 1375046"/>
                <a:gd name="connsiteX46" fmla="*/ 31142 w 349086"/>
                <a:gd name="connsiteY46" fmla="*/ 1 h 1375046"/>
                <a:gd name="connsiteX47" fmla="*/ 56056 w 349086"/>
                <a:gd name="connsiteY47" fmla="*/ 0 h 137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9086" h="1375046">
                  <a:moveTo>
                    <a:pt x="56056" y="0"/>
                  </a:moveTo>
                  <a:lnTo>
                    <a:pt x="99655" y="27717"/>
                  </a:lnTo>
                  <a:lnTo>
                    <a:pt x="137026" y="27717"/>
                  </a:lnTo>
                  <a:lnTo>
                    <a:pt x="180627" y="55434"/>
                  </a:lnTo>
                  <a:lnTo>
                    <a:pt x="224225" y="92390"/>
                  </a:lnTo>
                  <a:lnTo>
                    <a:pt x="249140" y="92390"/>
                  </a:lnTo>
                  <a:lnTo>
                    <a:pt x="261596" y="120107"/>
                  </a:lnTo>
                  <a:lnTo>
                    <a:pt x="280281" y="147824"/>
                  </a:lnTo>
                  <a:lnTo>
                    <a:pt x="280281" y="175541"/>
                  </a:lnTo>
                  <a:lnTo>
                    <a:pt x="280282" y="230975"/>
                  </a:lnTo>
                  <a:lnTo>
                    <a:pt x="261597" y="286408"/>
                  </a:lnTo>
                  <a:lnTo>
                    <a:pt x="261596" y="369559"/>
                  </a:lnTo>
                  <a:lnTo>
                    <a:pt x="249140" y="545100"/>
                  </a:lnTo>
                  <a:lnTo>
                    <a:pt x="236683" y="628251"/>
                  </a:lnTo>
                  <a:lnTo>
                    <a:pt x="236682" y="711401"/>
                  </a:lnTo>
                  <a:lnTo>
                    <a:pt x="236682" y="803791"/>
                  </a:lnTo>
                  <a:lnTo>
                    <a:pt x="249140" y="886942"/>
                  </a:lnTo>
                  <a:lnTo>
                    <a:pt x="249139" y="942376"/>
                  </a:lnTo>
                  <a:lnTo>
                    <a:pt x="261596" y="970093"/>
                  </a:lnTo>
                  <a:lnTo>
                    <a:pt x="261596" y="1025526"/>
                  </a:lnTo>
                  <a:lnTo>
                    <a:pt x="292739" y="1053244"/>
                  </a:lnTo>
                  <a:lnTo>
                    <a:pt x="305196" y="1108677"/>
                  </a:lnTo>
                  <a:lnTo>
                    <a:pt x="330109" y="1136394"/>
                  </a:lnTo>
                  <a:lnTo>
                    <a:pt x="349086" y="1136394"/>
                  </a:lnTo>
                  <a:lnTo>
                    <a:pt x="349086" y="1375046"/>
                  </a:lnTo>
                  <a:lnTo>
                    <a:pt x="330109" y="1367368"/>
                  </a:lnTo>
                  <a:lnTo>
                    <a:pt x="280282" y="1339652"/>
                  </a:lnTo>
                  <a:lnTo>
                    <a:pt x="211769" y="1311935"/>
                  </a:lnTo>
                  <a:lnTo>
                    <a:pt x="168170" y="1256501"/>
                  </a:lnTo>
                  <a:lnTo>
                    <a:pt x="124570" y="1201067"/>
                  </a:lnTo>
                  <a:lnTo>
                    <a:pt x="99655" y="1136394"/>
                  </a:lnTo>
                  <a:lnTo>
                    <a:pt x="87199" y="1053243"/>
                  </a:lnTo>
                  <a:lnTo>
                    <a:pt x="68513" y="970093"/>
                  </a:lnTo>
                  <a:lnTo>
                    <a:pt x="56057" y="859225"/>
                  </a:lnTo>
                  <a:lnTo>
                    <a:pt x="56056" y="739118"/>
                  </a:lnTo>
                  <a:lnTo>
                    <a:pt x="56056" y="628251"/>
                  </a:lnTo>
                  <a:lnTo>
                    <a:pt x="56056" y="517383"/>
                  </a:lnTo>
                  <a:lnTo>
                    <a:pt x="56056" y="397276"/>
                  </a:lnTo>
                  <a:lnTo>
                    <a:pt x="43600" y="314125"/>
                  </a:lnTo>
                  <a:lnTo>
                    <a:pt x="43599" y="230975"/>
                  </a:lnTo>
                  <a:lnTo>
                    <a:pt x="31142" y="175542"/>
                  </a:lnTo>
                  <a:lnTo>
                    <a:pt x="18685" y="120107"/>
                  </a:lnTo>
                  <a:lnTo>
                    <a:pt x="0" y="92390"/>
                  </a:lnTo>
                  <a:lnTo>
                    <a:pt x="0" y="55434"/>
                  </a:lnTo>
                  <a:lnTo>
                    <a:pt x="0" y="27717"/>
                  </a:lnTo>
                  <a:lnTo>
                    <a:pt x="18686" y="27717"/>
                  </a:lnTo>
                  <a:lnTo>
                    <a:pt x="31142" y="1"/>
                  </a:lnTo>
                  <a:lnTo>
                    <a:pt x="5605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任意多边形: 形状 12"/>
            <p:cNvSpPr/>
            <p:nvPr/>
          </p:nvSpPr>
          <p:spPr>
            <a:xfrm>
              <a:off x="3049" y="9169"/>
              <a:ext cx="247" cy="338"/>
            </a:xfrm>
            <a:custGeom>
              <a:avLst/>
              <a:gdLst>
                <a:gd name="connsiteX0" fmla="*/ 131097 w 237993"/>
                <a:gd name="connsiteY0" fmla="*/ 0 h 326447"/>
                <a:gd name="connsiteX1" fmla="*/ 156010 w 237993"/>
                <a:gd name="connsiteY1" fmla="*/ 1 h 326447"/>
                <a:gd name="connsiteX2" fmla="*/ 187152 w 237993"/>
                <a:gd name="connsiteY2" fmla="*/ 27718 h 326447"/>
                <a:gd name="connsiteX3" fmla="*/ 199609 w 237993"/>
                <a:gd name="connsiteY3" fmla="*/ 83152 h 326447"/>
                <a:gd name="connsiteX4" fmla="*/ 212066 w 237993"/>
                <a:gd name="connsiteY4" fmla="*/ 138586 h 326447"/>
                <a:gd name="connsiteX5" fmla="*/ 224523 w 237993"/>
                <a:gd name="connsiteY5" fmla="*/ 221736 h 326447"/>
                <a:gd name="connsiteX6" fmla="*/ 224524 w 237993"/>
                <a:gd name="connsiteY6" fmla="*/ 277169 h 326447"/>
                <a:gd name="connsiteX7" fmla="*/ 237993 w 237993"/>
                <a:gd name="connsiteY7" fmla="*/ 305143 h 326447"/>
                <a:gd name="connsiteX8" fmla="*/ 237992 w 237993"/>
                <a:gd name="connsiteY8" fmla="*/ 305143 h 326447"/>
                <a:gd name="connsiteX9" fmla="*/ 237992 w 237993"/>
                <a:gd name="connsiteY9" fmla="*/ 305143 h 326447"/>
                <a:gd name="connsiteX10" fmla="*/ 0 w 237993"/>
                <a:gd name="connsiteY10" fmla="*/ 326447 h 326447"/>
                <a:gd name="connsiteX11" fmla="*/ 18983 w 237993"/>
                <a:gd name="connsiteY11" fmla="*/ 277170 h 326447"/>
                <a:gd name="connsiteX12" fmla="*/ 37669 w 237993"/>
                <a:gd name="connsiteY12" fmla="*/ 221736 h 326447"/>
                <a:gd name="connsiteX13" fmla="*/ 50126 w 237993"/>
                <a:gd name="connsiteY13" fmla="*/ 138586 h 326447"/>
                <a:gd name="connsiteX14" fmla="*/ 75040 w 237993"/>
                <a:gd name="connsiteY14" fmla="*/ 83151 h 326447"/>
                <a:gd name="connsiteX15" fmla="*/ 87496 w 237993"/>
                <a:gd name="connsiteY15" fmla="*/ 27718 h 326447"/>
                <a:gd name="connsiteX16" fmla="*/ 118639 w 237993"/>
                <a:gd name="connsiteY16" fmla="*/ 1 h 326447"/>
                <a:gd name="connsiteX17" fmla="*/ 131097 w 237993"/>
                <a:gd name="connsiteY17" fmla="*/ 0 h 32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993" h="326447">
                  <a:moveTo>
                    <a:pt x="131097" y="0"/>
                  </a:moveTo>
                  <a:lnTo>
                    <a:pt x="156010" y="1"/>
                  </a:lnTo>
                  <a:lnTo>
                    <a:pt x="187152" y="27718"/>
                  </a:lnTo>
                  <a:lnTo>
                    <a:pt x="199609" y="83152"/>
                  </a:lnTo>
                  <a:lnTo>
                    <a:pt x="212066" y="138586"/>
                  </a:lnTo>
                  <a:lnTo>
                    <a:pt x="224523" y="221736"/>
                  </a:lnTo>
                  <a:lnTo>
                    <a:pt x="224524" y="277169"/>
                  </a:lnTo>
                  <a:lnTo>
                    <a:pt x="237993" y="305143"/>
                  </a:lnTo>
                  <a:lnTo>
                    <a:pt x="237992" y="305143"/>
                  </a:lnTo>
                  <a:lnTo>
                    <a:pt x="237992" y="305143"/>
                  </a:lnTo>
                  <a:lnTo>
                    <a:pt x="0" y="326447"/>
                  </a:lnTo>
                  <a:lnTo>
                    <a:pt x="18983" y="277170"/>
                  </a:lnTo>
                  <a:lnTo>
                    <a:pt x="37669" y="221736"/>
                  </a:lnTo>
                  <a:lnTo>
                    <a:pt x="50126" y="138586"/>
                  </a:lnTo>
                  <a:lnTo>
                    <a:pt x="75040" y="83151"/>
                  </a:lnTo>
                  <a:lnTo>
                    <a:pt x="87496" y="27718"/>
                  </a:lnTo>
                  <a:lnTo>
                    <a:pt x="118639" y="1"/>
                  </a:lnTo>
                  <a:lnTo>
                    <a:pt x="13109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任意多边形: 形状 13"/>
            <p:cNvSpPr/>
            <p:nvPr/>
          </p:nvSpPr>
          <p:spPr>
            <a:xfrm>
              <a:off x="1577" y="9473"/>
              <a:ext cx="1749" cy="354"/>
            </a:xfrm>
            <a:custGeom>
              <a:avLst/>
              <a:gdLst>
                <a:gd name="connsiteX0" fmla="*/ 0 w 1687624"/>
                <a:gd name="connsiteY0" fmla="*/ 0 h 341843"/>
                <a:gd name="connsiteX1" fmla="*/ 12165 w 1687624"/>
                <a:gd name="connsiteY1" fmla="*/ 0 h 341843"/>
                <a:gd name="connsiteX2" fmla="*/ 49537 w 1687624"/>
                <a:gd name="connsiteY2" fmla="*/ 36956 h 341843"/>
                <a:gd name="connsiteX3" fmla="*/ 93136 w 1687624"/>
                <a:gd name="connsiteY3" fmla="*/ 64673 h 341843"/>
                <a:gd name="connsiteX4" fmla="*/ 136735 w 1687624"/>
                <a:gd name="connsiteY4" fmla="*/ 64673 h 341843"/>
                <a:gd name="connsiteX5" fmla="*/ 174105 w 1687624"/>
                <a:gd name="connsiteY5" fmla="*/ 92390 h 341843"/>
                <a:gd name="connsiteX6" fmla="*/ 230162 w 1687624"/>
                <a:gd name="connsiteY6" fmla="*/ 120107 h 341843"/>
                <a:gd name="connsiteX7" fmla="*/ 298676 w 1687624"/>
                <a:gd name="connsiteY7" fmla="*/ 120107 h 341843"/>
                <a:gd name="connsiteX8" fmla="*/ 367188 w 1687624"/>
                <a:gd name="connsiteY8" fmla="*/ 120107 h 341843"/>
                <a:gd name="connsiteX9" fmla="*/ 448158 w 1687624"/>
                <a:gd name="connsiteY9" fmla="*/ 147824 h 341843"/>
                <a:gd name="connsiteX10" fmla="*/ 516671 w 1687624"/>
                <a:gd name="connsiteY10" fmla="*/ 147824 h 341843"/>
                <a:gd name="connsiteX11" fmla="*/ 672383 w 1687624"/>
                <a:gd name="connsiteY11" fmla="*/ 147824 h 341843"/>
                <a:gd name="connsiteX12" fmla="*/ 753354 w 1687624"/>
                <a:gd name="connsiteY12" fmla="*/ 147824 h 341843"/>
                <a:gd name="connsiteX13" fmla="*/ 821866 w 1687624"/>
                <a:gd name="connsiteY13" fmla="*/ 147824 h 341843"/>
                <a:gd name="connsiteX14" fmla="*/ 890379 w 1687624"/>
                <a:gd name="connsiteY14" fmla="*/ 147824 h 341843"/>
                <a:gd name="connsiteX15" fmla="*/ 971350 w 1687624"/>
                <a:gd name="connsiteY15" fmla="*/ 147824 h 341843"/>
                <a:gd name="connsiteX16" fmla="*/ 1039862 w 1687624"/>
                <a:gd name="connsiteY16" fmla="*/ 120108 h 341843"/>
                <a:gd name="connsiteX17" fmla="*/ 1108375 w 1687624"/>
                <a:gd name="connsiteY17" fmla="*/ 120107 h 341843"/>
                <a:gd name="connsiteX18" fmla="*/ 1164433 w 1687624"/>
                <a:gd name="connsiteY18" fmla="*/ 120107 h 341843"/>
                <a:gd name="connsiteX19" fmla="*/ 1220489 w 1687624"/>
                <a:gd name="connsiteY19" fmla="*/ 92390 h 341843"/>
                <a:gd name="connsiteX20" fmla="*/ 1276545 w 1687624"/>
                <a:gd name="connsiteY20" fmla="*/ 92390 h 341843"/>
                <a:gd name="connsiteX21" fmla="*/ 1313915 w 1687624"/>
                <a:gd name="connsiteY21" fmla="*/ 64673 h 341843"/>
                <a:gd name="connsiteX22" fmla="*/ 1357514 w 1687624"/>
                <a:gd name="connsiteY22" fmla="*/ 64673 h 341843"/>
                <a:gd name="connsiteX23" fmla="*/ 1388657 w 1687624"/>
                <a:gd name="connsiteY23" fmla="*/ 36956 h 341843"/>
                <a:gd name="connsiteX24" fmla="*/ 1413570 w 1687624"/>
                <a:gd name="connsiteY24" fmla="*/ 36956 h 341843"/>
                <a:gd name="connsiteX25" fmla="*/ 1419501 w 1687624"/>
                <a:gd name="connsiteY25" fmla="*/ 21560 h 341843"/>
                <a:gd name="connsiteX26" fmla="*/ 1419502 w 1687624"/>
                <a:gd name="connsiteY26" fmla="*/ 21560 h 341843"/>
                <a:gd name="connsiteX27" fmla="*/ 1419502 w 1687624"/>
                <a:gd name="connsiteY27" fmla="*/ 21560 h 341843"/>
                <a:gd name="connsiteX28" fmla="*/ 1657494 w 1687624"/>
                <a:gd name="connsiteY28" fmla="*/ 256 h 341843"/>
                <a:gd name="connsiteX29" fmla="*/ 1675166 w 1687624"/>
                <a:gd name="connsiteY29" fmla="*/ 36956 h 341843"/>
                <a:gd name="connsiteX30" fmla="*/ 1687624 w 1687624"/>
                <a:gd name="connsiteY30" fmla="*/ 64673 h 341843"/>
                <a:gd name="connsiteX31" fmla="*/ 1687623 w 1687624"/>
                <a:gd name="connsiteY31" fmla="*/ 92390 h 341843"/>
                <a:gd name="connsiteX32" fmla="*/ 1675167 w 1687624"/>
                <a:gd name="connsiteY32" fmla="*/ 120107 h 341843"/>
                <a:gd name="connsiteX33" fmla="*/ 1675167 w 1687624"/>
                <a:gd name="connsiteY33" fmla="*/ 147824 h 341843"/>
                <a:gd name="connsiteX34" fmla="*/ 1644025 w 1687624"/>
                <a:gd name="connsiteY34" fmla="*/ 147824 h 341843"/>
                <a:gd name="connsiteX35" fmla="*/ 1631567 w 1687624"/>
                <a:gd name="connsiteY35" fmla="*/ 175541 h 341843"/>
                <a:gd name="connsiteX36" fmla="*/ 1606653 w 1687624"/>
                <a:gd name="connsiteY36" fmla="*/ 175541 h 341843"/>
                <a:gd name="connsiteX37" fmla="*/ 1563055 w 1687624"/>
                <a:gd name="connsiteY37" fmla="*/ 203258 h 341843"/>
                <a:gd name="connsiteX38" fmla="*/ 1494541 w 1687624"/>
                <a:gd name="connsiteY38" fmla="*/ 230974 h 341843"/>
                <a:gd name="connsiteX39" fmla="*/ 1413570 w 1687624"/>
                <a:gd name="connsiteY39" fmla="*/ 286408 h 341843"/>
                <a:gd name="connsiteX40" fmla="*/ 1332601 w 1687624"/>
                <a:gd name="connsiteY40" fmla="*/ 314125 h 341843"/>
                <a:gd name="connsiteX41" fmla="*/ 1245402 w 1687624"/>
                <a:gd name="connsiteY41" fmla="*/ 314125 h 341843"/>
                <a:gd name="connsiteX42" fmla="*/ 1058548 w 1687624"/>
                <a:gd name="connsiteY42" fmla="*/ 341842 h 341843"/>
                <a:gd name="connsiteX43" fmla="*/ 846780 w 1687624"/>
                <a:gd name="connsiteY43" fmla="*/ 341843 h 341843"/>
                <a:gd name="connsiteX44" fmla="*/ 753353 w 1687624"/>
                <a:gd name="connsiteY44" fmla="*/ 341842 h 341843"/>
                <a:gd name="connsiteX45" fmla="*/ 659926 w 1687624"/>
                <a:gd name="connsiteY45" fmla="*/ 341842 h 341843"/>
                <a:gd name="connsiteX46" fmla="*/ 572728 w 1687624"/>
                <a:gd name="connsiteY46" fmla="*/ 341842 h 341843"/>
                <a:gd name="connsiteX47" fmla="*/ 491757 w 1687624"/>
                <a:gd name="connsiteY47" fmla="*/ 341842 h 341843"/>
                <a:gd name="connsiteX48" fmla="*/ 423244 w 1687624"/>
                <a:gd name="connsiteY48" fmla="*/ 341842 h 341843"/>
                <a:gd name="connsiteX49" fmla="*/ 354731 w 1687624"/>
                <a:gd name="connsiteY49" fmla="*/ 314126 h 341843"/>
                <a:gd name="connsiteX50" fmla="*/ 273762 w 1687624"/>
                <a:gd name="connsiteY50" fmla="*/ 314125 h 341843"/>
                <a:gd name="connsiteX51" fmla="*/ 205249 w 1687624"/>
                <a:gd name="connsiteY51" fmla="*/ 286408 h 341843"/>
                <a:gd name="connsiteX52" fmla="*/ 136736 w 1687624"/>
                <a:gd name="connsiteY52" fmla="*/ 286408 h 341843"/>
                <a:gd name="connsiteX53" fmla="*/ 49536 w 1687624"/>
                <a:gd name="connsiteY53" fmla="*/ 258692 h 341843"/>
                <a:gd name="connsiteX54" fmla="*/ 0 w 1687624"/>
                <a:gd name="connsiteY54" fmla="*/ 238652 h 341843"/>
                <a:gd name="connsiteX55" fmla="*/ 0 w 1687624"/>
                <a:gd name="connsiteY55" fmla="*/ 0 h 34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687624" h="341843">
                  <a:moveTo>
                    <a:pt x="0" y="0"/>
                  </a:moveTo>
                  <a:lnTo>
                    <a:pt x="12165" y="0"/>
                  </a:lnTo>
                  <a:lnTo>
                    <a:pt x="49537" y="36956"/>
                  </a:lnTo>
                  <a:lnTo>
                    <a:pt x="93136" y="64673"/>
                  </a:lnTo>
                  <a:lnTo>
                    <a:pt x="136735" y="64673"/>
                  </a:lnTo>
                  <a:lnTo>
                    <a:pt x="174105" y="92390"/>
                  </a:lnTo>
                  <a:lnTo>
                    <a:pt x="230162" y="120107"/>
                  </a:lnTo>
                  <a:lnTo>
                    <a:pt x="298676" y="120107"/>
                  </a:lnTo>
                  <a:lnTo>
                    <a:pt x="367188" y="120107"/>
                  </a:lnTo>
                  <a:lnTo>
                    <a:pt x="448158" y="147824"/>
                  </a:lnTo>
                  <a:lnTo>
                    <a:pt x="516671" y="147824"/>
                  </a:lnTo>
                  <a:lnTo>
                    <a:pt x="672383" y="147824"/>
                  </a:lnTo>
                  <a:lnTo>
                    <a:pt x="753354" y="147824"/>
                  </a:lnTo>
                  <a:lnTo>
                    <a:pt x="821866" y="147824"/>
                  </a:lnTo>
                  <a:lnTo>
                    <a:pt x="890379" y="147824"/>
                  </a:lnTo>
                  <a:lnTo>
                    <a:pt x="971350" y="147824"/>
                  </a:lnTo>
                  <a:lnTo>
                    <a:pt x="1039862" y="120108"/>
                  </a:lnTo>
                  <a:lnTo>
                    <a:pt x="1108375" y="120107"/>
                  </a:lnTo>
                  <a:lnTo>
                    <a:pt x="1164433" y="120107"/>
                  </a:lnTo>
                  <a:lnTo>
                    <a:pt x="1220489" y="92390"/>
                  </a:lnTo>
                  <a:lnTo>
                    <a:pt x="1276545" y="92390"/>
                  </a:lnTo>
                  <a:lnTo>
                    <a:pt x="1313915" y="64673"/>
                  </a:lnTo>
                  <a:lnTo>
                    <a:pt x="1357514" y="64673"/>
                  </a:lnTo>
                  <a:lnTo>
                    <a:pt x="1388657" y="36956"/>
                  </a:lnTo>
                  <a:lnTo>
                    <a:pt x="1413570" y="36956"/>
                  </a:lnTo>
                  <a:lnTo>
                    <a:pt x="1419501" y="21560"/>
                  </a:lnTo>
                  <a:lnTo>
                    <a:pt x="1419502" y="21560"/>
                  </a:lnTo>
                  <a:lnTo>
                    <a:pt x="1419502" y="21560"/>
                  </a:lnTo>
                  <a:lnTo>
                    <a:pt x="1657494" y="256"/>
                  </a:lnTo>
                  <a:lnTo>
                    <a:pt x="1675166" y="36956"/>
                  </a:lnTo>
                  <a:lnTo>
                    <a:pt x="1687624" y="64673"/>
                  </a:lnTo>
                  <a:lnTo>
                    <a:pt x="1687623" y="92390"/>
                  </a:lnTo>
                  <a:lnTo>
                    <a:pt x="1675167" y="120107"/>
                  </a:lnTo>
                  <a:lnTo>
                    <a:pt x="1675167" y="147824"/>
                  </a:lnTo>
                  <a:lnTo>
                    <a:pt x="1644025" y="147824"/>
                  </a:lnTo>
                  <a:lnTo>
                    <a:pt x="1631567" y="175541"/>
                  </a:lnTo>
                  <a:lnTo>
                    <a:pt x="1606653" y="175541"/>
                  </a:lnTo>
                  <a:lnTo>
                    <a:pt x="1563055" y="203258"/>
                  </a:lnTo>
                  <a:lnTo>
                    <a:pt x="1494541" y="230974"/>
                  </a:lnTo>
                  <a:lnTo>
                    <a:pt x="1413570" y="286408"/>
                  </a:lnTo>
                  <a:lnTo>
                    <a:pt x="1332601" y="314125"/>
                  </a:lnTo>
                  <a:lnTo>
                    <a:pt x="1245402" y="314125"/>
                  </a:lnTo>
                  <a:lnTo>
                    <a:pt x="1058548" y="341842"/>
                  </a:lnTo>
                  <a:lnTo>
                    <a:pt x="846780" y="341843"/>
                  </a:lnTo>
                  <a:lnTo>
                    <a:pt x="753353" y="341842"/>
                  </a:lnTo>
                  <a:lnTo>
                    <a:pt x="659926" y="341842"/>
                  </a:lnTo>
                  <a:lnTo>
                    <a:pt x="572728" y="341842"/>
                  </a:lnTo>
                  <a:lnTo>
                    <a:pt x="491757" y="341842"/>
                  </a:lnTo>
                  <a:lnTo>
                    <a:pt x="423244" y="341842"/>
                  </a:lnTo>
                  <a:lnTo>
                    <a:pt x="354731" y="314126"/>
                  </a:lnTo>
                  <a:lnTo>
                    <a:pt x="273762" y="314125"/>
                  </a:lnTo>
                  <a:lnTo>
                    <a:pt x="205249" y="286408"/>
                  </a:lnTo>
                  <a:lnTo>
                    <a:pt x="136736" y="286408"/>
                  </a:lnTo>
                  <a:lnTo>
                    <a:pt x="49536" y="258692"/>
                  </a:lnTo>
                  <a:lnTo>
                    <a:pt x="0" y="238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38175" y="1925955"/>
            <a:ext cx="1344930" cy="1642745"/>
            <a:chOff x="761" y="2924"/>
            <a:chExt cx="2446" cy="2988"/>
          </a:xfrm>
          <a:solidFill>
            <a:schemeClr val="bg1">
              <a:lumMod val="50000"/>
            </a:schemeClr>
          </a:solidFill>
        </p:grpSpPr>
        <p:sp>
          <p:nvSpPr>
            <p:cNvPr id="26" name="Freeform 267"/>
            <p:cNvSpPr/>
            <p:nvPr/>
          </p:nvSpPr>
          <p:spPr bwMode="auto">
            <a:xfrm>
              <a:off x="1152" y="2980"/>
              <a:ext cx="521" cy="593"/>
            </a:xfrm>
            <a:custGeom>
              <a:avLst/>
              <a:gdLst>
                <a:gd name="T0" fmla="*/ 0 w 148"/>
                <a:gd name="T1" fmla="*/ 4 h 120"/>
                <a:gd name="T2" fmla="*/ 0 w 148"/>
                <a:gd name="T3" fmla="*/ 0 h 120"/>
                <a:gd name="T4" fmla="*/ 0 w 148"/>
                <a:gd name="T5" fmla="*/ 0 h 120"/>
                <a:gd name="T6" fmla="*/ 4 w 148"/>
                <a:gd name="T7" fmla="*/ 0 h 120"/>
                <a:gd name="T8" fmla="*/ 8 w 148"/>
                <a:gd name="T9" fmla="*/ 0 h 120"/>
                <a:gd name="T10" fmla="*/ 12 w 148"/>
                <a:gd name="T11" fmla="*/ 0 h 120"/>
                <a:gd name="T12" fmla="*/ 20 w 148"/>
                <a:gd name="T13" fmla="*/ 0 h 120"/>
                <a:gd name="T14" fmla="*/ 28 w 148"/>
                <a:gd name="T15" fmla="*/ 0 h 120"/>
                <a:gd name="T16" fmla="*/ 36 w 148"/>
                <a:gd name="T17" fmla="*/ 4 h 120"/>
                <a:gd name="T18" fmla="*/ 64 w 148"/>
                <a:gd name="T19" fmla="*/ 12 h 120"/>
                <a:gd name="T20" fmla="*/ 96 w 148"/>
                <a:gd name="T21" fmla="*/ 20 h 120"/>
                <a:gd name="T22" fmla="*/ 108 w 148"/>
                <a:gd name="T23" fmla="*/ 28 h 120"/>
                <a:gd name="T24" fmla="*/ 120 w 148"/>
                <a:gd name="T25" fmla="*/ 36 h 120"/>
                <a:gd name="T26" fmla="*/ 128 w 148"/>
                <a:gd name="T27" fmla="*/ 44 h 120"/>
                <a:gd name="T28" fmla="*/ 136 w 148"/>
                <a:gd name="T29" fmla="*/ 52 h 120"/>
                <a:gd name="T30" fmla="*/ 140 w 148"/>
                <a:gd name="T31" fmla="*/ 60 h 120"/>
                <a:gd name="T32" fmla="*/ 144 w 148"/>
                <a:gd name="T33" fmla="*/ 68 h 120"/>
                <a:gd name="T34" fmla="*/ 144 w 148"/>
                <a:gd name="T35" fmla="*/ 76 h 120"/>
                <a:gd name="T36" fmla="*/ 148 w 148"/>
                <a:gd name="T37" fmla="*/ 80 h 120"/>
                <a:gd name="T38" fmla="*/ 148 w 148"/>
                <a:gd name="T39" fmla="*/ 96 h 120"/>
                <a:gd name="T40" fmla="*/ 144 w 148"/>
                <a:gd name="T41" fmla="*/ 100 h 120"/>
                <a:gd name="T42" fmla="*/ 144 w 148"/>
                <a:gd name="T43" fmla="*/ 108 h 120"/>
                <a:gd name="T44" fmla="*/ 140 w 148"/>
                <a:gd name="T45" fmla="*/ 112 h 120"/>
                <a:gd name="T46" fmla="*/ 136 w 148"/>
                <a:gd name="T47" fmla="*/ 116 h 120"/>
                <a:gd name="T48" fmla="*/ 132 w 148"/>
                <a:gd name="T49" fmla="*/ 120 h 120"/>
                <a:gd name="T50" fmla="*/ 124 w 148"/>
                <a:gd name="T51" fmla="*/ 120 h 120"/>
                <a:gd name="T52" fmla="*/ 120 w 148"/>
                <a:gd name="T53" fmla="*/ 120 h 120"/>
                <a:gd name="T54" fmla="*/ 116 w 148"/>
                <a:gd name="T55" fmla="*/ 120 h 120"/>
                <a:gd name="T56" fmla="*/ 112 w 148"/>
                <a:gd name="T57" fmla="*/ 116 h 120"/>
                <a:gd name="T58" fmla="*/ 108 w 148"/>
                <a:gd name="T59" fmla="*/ 112 h 120"/>
                <a:gd name="T60" fmla="*/ 100 w 148"/>
                <a:gd name="T61" fmla="*/ 108 h 120"/>
                <a:gd name="T62" fmla="*/ 92 w 148"/>
                <a:gd name="T63" fmla="*/ 100 h 120"/>
                <a:gd name="T64" fmla="*/ 84 w 148"/>
                <a:gd name="T65" fmla="*/ 92 h 120"/>
                <a:gd name="T66" fmla="*/ 76 w 148"/>
                <a:gd name="T67" fmla="*/ 84 h 120"/>
                <a:gd name="T68" fmla="*/ 56 w 148"/>
                <a:gd name="T69" fmla="*/ 68 h 120"/>
                <a:gd name="T70" fmla="*/ 44 w 148"/>
                <a:gd name="T71" fmla="*/ 52 h 120"/>
                <a:gd name="T72" fmla="*/ 28 w 148"/>
                <a:gd name="T73" fmla="*/ 40 h 120"/>
                <a:gd name="T74" fmla="*/ 20 w 148"/>
                <a:gd name="T75" fmla="*/ 32 h 120"/>
                <a:gd name="T76" fmla="*/ 12 w 148"/>
                <a:gd name="T77" fmla="*/ 24 h 120"/>
                <a:gd name="T78" fmla="*/ 4 w 148"/>
                <a:gd name="T79" fmla="*/ 16 h 120"/>
                <a:gd name="T80" fmla="*/ 0 w 148"/>
                <a:gd name="T81" fmla="*/ 8 h 120"/>
                <a:gd name="T82" fmla="*/ 0 w 148"/>
                <a:gd name="T83" fmla="*/ 4 h 120"/>
                <a:gd name="T84" fmla="*/ 0 w 148"/>
                <a:gd name="T85" fmla="*/ 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2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4"/>
                  </a:lnTo>
                  <a:lnTo>
                    <a:pt x="64" y="12"/>
                  </a:lnTo>
                  <a:lnTo>
                    <a:pt x="96" y="20"/>
                  </a:lnTo>
                  <a:lnTo>
                    <a:pt x="108" y="28"/>
                  </a:lnTo>
                  <a:lnTo>
                    <a:pt x="120" y="36"/>
                  </a:lnTo>
                  <a:lnTo>
                    <a:pt x="128" y="44"/>
                  </a:lnTo>
                  <a:lnTo>
                    <a:pt x="136" y="52"/>
                  </a:lnTo>
                  <a:lnTo>
                    <a:pt x="140" y="60"/>
                  </a:lnTo>
                  <a:lnTo>
                    <a:pt x="144" y="68"/>
                  </a:lnTo>
                  <a:lnTo>
                    <a:pt x="144" y="76"/>
                  </a:lnTo>
                  <a:lnTo>
                    <a:pt x="148" y="80"/>
                  </a:lnTo>
                  <a:lnTo>
                    <a:pt x="148" y="96"/>
                  </a:lnTo>
                  <a:lnTo>
                    <a:pt x="144" y="100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6" y="116"/>
                  </a:lnTo>
                  <a:lnTo>
                    <a:pt x="132" y="120"/>
                  </a:lnTo>
                  <a:lnTo>
                    <a:pt x="124" y="120"/>
                  </a:lnTo>
                  <a:lnTo>
                    <a:pt x="120" y="120"/>
                  </a:lnTo>
                  <a:lnTo>
                    <a:pt x="116" y="120"/>
                  </a:lnTo>
                  <a:lnTo>
                    <a:pt x="112" y="116"/>
                  </a:lnTo>
                  <a:lnTo>
                    <a:pt x="108" y="112"/>
                  </a:lnTo>
                  <a:lnTo>
                    <a:pt x="100" y="108"/>
                  </a:lnTo>
                  <a:lnTo>
                    <a:pt x="92" y="100"/>
                  </a:lnTo>
                  <a:lnTo>
                    <a:pt x="84" y="92"/>
                  </a:lnTo>
                  <a:lnTo>
                    <a:pt x="76" y="84"/>
                  </a:lnTo>
                  <a:lnTo>
                    <a:pt x="56" y="68"/>
                  </a:lnTo>
                  <a:lnTo>
                    <a:pt x="44" y="52"/>
                  </a:lnTo>
                  <a:lnTo>
                    <a:pt x="28" y="40"/>
                  </a:lnTo>
                  <a:lnTo>
                    <a:pt x="20" y="32"/>
                  </a:lnTo>
                  <a:lnTo>
                    <a:pt x="12" y="24"/>
                  </a:lnTo>
                  <a:lnTo>
                    <a:pt x="4" y="16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267"/>
            <p:cNvSpPr/>
            <p:nvPr/>
          </p:nvSpPr>
          <p:spPr bwMode="auto">
            <a:xfrm>
              <a:off x="1997" y="4451"/>
              <a:ext cx="521" cy="593"/>
            </a:xfrm>
            <a:custGeom>
              <a:avLst/>
              <a:gdLst>
                <a:gd name="T0" fmla="*/ 0 w 148"/>
                <a:gd name="T1" fmla="*/ 4 h 120"/>
                <a:gd name="T2" fmla="*/ 0 w 148"/>
                <a:gd name="T3" fmla="*/ 0 h 120"/>
                <a:gd name="T4" fmla="*/ 0 w 148"/>
                <a:gd name="T5" fmla="*/ 0 h 120"/>
                <a:gd name="T6" fmla="*/ 4 w 148"/>
                <a:gd name="T7" fmla="*/ 0 h 120"/>
                <a:gd name="T8" fmla="*/ 8 w 148"/>
                <a:gd name="T9" fmla="*/ 0 h 120"/>
                <a:gd name="T10" fmla="*/ 12 w 148"/>
                <a:gd name="T11" fmla="*/ 0 h 120"/>
                <a:gd name="T12" fmla="*/ 20 w 148"/>
                <a:gd name="T13" fmla="*/ 0 h 120"/>
                <a:gd name="T14" fmla="*/ 28 w 148"/>
                <a:gd name="T15" fmla="*/ 0 h 120"/>
                <a:gd name="T16" fmla="*/ 36 w 148"/>
                <a:gd name="T17" fmla="*/ 4 h 120"/>
                <a:gd name="T18" fmla="*/ 64 w 148"/>
                <a:gd name="T19" fmla="*/ 12 h 120"/>
                <a:gd name="T20" fmla="*/ 96 w 148"/>
                <a:gd name="T21" fmla="*/ 20 h 120"/>
                <a:gd name="T22" fmla="*/ 108 w 148"/>
                <a:gd name="T23" fmla="*/ 28 h 120"/>
                <a:gd name="T24" fmla="*/ 120 w 148"/>
                <a:gd name="T25" fmla="*/ 36 h 120"/>
                <a:gd name="T26" fmla="*/ 128 w 148"/>
                <a:gd name="T27" fmla="*/ 44 h 120"/>
                <a:gd name="T28" fmla="*/ 136 w 148"/>
                <a:gd name="T29" fmla="*/ 52 h 120"/>
                <a:gd name="T30" fmla="*/ 140 w 148"/>
                <a:gd name="T31" fmla="*/ 60 h 120"/>
                <a:gd name="T32" fmla="*/ 144 w 148"/>
                <a:gd name="T33" fmla="*/ 68 h 120"/>
                <a:gd name="T34" fmla="*/ 144 w 148"/>
                <a:gd name="T35" fmla="*/ 76 h 120"/>
                <a:gd name="T36" fmla="*/ 148 w 148"/>
                <a:gd name="T37" fmla="*/ 80 h 120"/>
                <a:gd name="T38" fmla="*/ 148 w 148"/>
                <a:gd name="T39" fmla="*/ 96 h 120"/>
                <a:gd name="T40" fmla="*/ 144 w 148"/>
                <a:gd name="T41" fmla="*/ 100 h 120"/>
                <a:gd name="T42" fmla="*/ 144 w 148"/>
                <a:gd name="T43" fmla="*/ 108 h 120"/>
                <a:gd name="T44" fmla="*/ 140 w 148"/>
                <a:gd name="T45" fmla="*/ 112 h 120"/>
                <a:gd name="T46" fmla="*/ 136 w 148"/>
                <a:gd name="T47" fmla="*/ 116 h 120"/>
                <a:gd name="T48" fmla="*/ 132 w 148"/>
                <a:gd name="T49" fmla="*/ 120 h 120"/>
                <a:gd name="T50" fmla="*/ 124 w 148"/>
                <a:gd name="T51" fmla="*/ 120 h 120"/>
                <a:gd name="T52" fmla="*/ 120 w 148"/>
                <a:gd name="T53" fmla="*/ 120 h 120"/>
                <a:gd name="T54" fmla="*/ 116 w 148"/>
                <a:gd name="T55" fmla="*/ 120 h 120"/>
                <a:gd name="T56" fmla="*/ 112 w 148"/>
                <a:gd name="T57" fmla="*/ 116 h 120"/>
                <a:gd name="T58" fmla="*/ 108 w 148"/>
                <a:gd name="T59" fmla="*/ 112 h 120"/>
                <a:gd name="T60" fmla="*/ 100 w 148"/>
                <a:gd name="T61" fmla="*/ 108 h 120"/>
                <a:gd name="T62" fmla="*/ 92 w 148"/>
                <a:gd name="T63" fmla="*/ 100 h 120"/>
                <a:gd name="T64" fmla="*/ 84 w 148"/>
                <a:gd name="T65" fmla="*/ 92 h 120"/>
                <a:gd name="T66" fmla="*/ 76 w 148"/>
                <a:gd name="T67" fmla="*/ 84 h 120"/>
                <a:gd name="T68" fmla="*/ 56 w 148"/>
                <a:gd name="T69" fmla="*/ 68 h 120"/>
                <a:gd name="T70" fmla="*/ 44 w 148"/>
                <a:gd name="T71" fmla="*/ 52 h 120"/>
                <a:gd name="T72" fmla="*/ 28 w 148"/>
                <a:gd name="T73" fmla="*/ 40 h 120"/>
                <a:gd name="T74" fmla="*/ 20 w 148"/>
                <a:gd name="T75" fmla="*/ 32 h 120"/>
                <a:gd name="T76" fmla="*/ 12 w 148"/>
                <a:gd name="T77" fmla="*/ 24 h 120"/>
                <a:gd name="T78" fmla="*/ 4 w 148"/>
                <a:gd name="T79" fmla="*/ 16 h 120"/>
                <a:gd name="T80" fmla="*/ 0 w 148"/>
                <a:gd name="T81" fmla="*/ 8 h 120"/>
                <a:gd name="T82" fmla="*/ 0 w 148"/>
                <a:gd name="T83" fmla="*/ 4 h 120"/>
                <a:gd name="T84" fmla="*/ 0 w 148"/>
                <a:gd name="T85" fmla="*/ 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20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4"/>
                  </a:lnTo>
                  <a:lnTo>
                    <a:pt x="64" y="12"/>
                  </a:lnTo>
                  <a:lnTo>
                    <a:pt x="96" y="20"/>
                  </a:lnTo>
                  <a:lnTo>
                    <a:pt x="108" y="28"/>
                  </a:lnTo>
                  <a:lnTo>
                    <a:pt x="120" y="36"/>
                  </a:lnTo>
                  <a:lnTo>
                    <a:pt x="128" y="44"/>
                  </a:lnTo>
                  <a:lnTo>
                    <a:pt x="136" y="52"/>
                  </a:lnTo>
                  <a:lnTo>
                    <a:pt x="140" y="60"/>
                  </a:lnTo>
                  <a:lnTo>
                    <a:pt x="144" y="68"/>
                  </a:lnTo>
                  <a:lnTo>
                    <a:pt x="144" y="76"/>
                  </a:lnTo>
                  <a:lnTo>
                    <a:pt x="148" y="80"/>
                  </a:lnTo>
                  <a:lnTo>
                    <a:pt x="148" y="96"/>
                  </a:lnTo>
                  <a:lnTo>
                    <a:pt x="144" y="100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6" y="116"/>
                  </a:lnTo>
                  <a:lnTo>
                    <a:pt x="132" y="120"/>
                  </a:lnTo>
                  <a:lnTo>
                    <a:pt x="124" y="120"/>
                  </a:lnTo>
                  <a:lnTo>
                    <a:pt x="120" y="120"/>
                  </a:lnTo>
                  <a:lnTo>
                    <a:pt x="116" y="120"/>
                  </a:lnTo>
                  <a:lnTo>
                    <a:pt x="112" y="116"/>
                  </a:lnTo>
                  <a:lnTo>
                    <a:pt x="108" y="112"/>
                  </a:lnTo>
                  <a:lnTo>
                    <a:pt x="100" y="108"/>
                  </a:lnTo>
                  <a:lnTo>
                    <a:pt x="92" y="100"/>
                  </a:lnTo>
                  <a:lnTo>
                    <a:pt x="84" y="92"/>
                  </a:lnTo>
                  <a:lnTo>
                    <a:pt x="76" y="84"/>
                  </a:lnTo>
                  <a:lnTo>
                    <a:pt x="56" y="68"/>
                  </a:lnTo>
                  <a:lnTo>
                    <a:pt x="44" y="52"/>
                  </a:lnTo>
                  <a:lnTo>
                    <a:pt x="28" y="40"/>
                  </a:lnTo>
                  <a:lnTo>
                    <a:pt x="20" y="32"/>
                  </a:lnTo>
                  <a:lnTo>
                    <a:pt x="12" y="24"/>
                  </a:lnTo>
                  <a:lnTo>
                    <a:pt x="4" y="16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263"/>
            <p:cNvSpPr/>
            <p:nvPr/>
          </p:nvSpPr>
          <p:spPr bwMode="auto">
            <a:xfrm>
              <a:off x="761" y="2924"/>
              <a:ext cx="1455" cy="2660"/>
            </a:xfrm>
            <a:custGeom>
              <a:avLst/>
              <a:gdLst>
                <a:gd name="T0" fmla="*/ 236 w 308"/>
                <a:gd name="T1" fmla="*/ 16 h 384"/>
                <a:gd name="T2" fmla="*/ 236 w 308"/>
                <a:gd name="T3" fmla="*/ 8 h 384"/>
                <a:gd name="T4" fmla="*/ 240 w 308"/>
                <a:gd name="T5" fmla="*/ 0 h 384"/>
                <a:gd name="T6" fmla="*/ 260 w 308"/>
                <a:gd name="T7" fmla="*/ 0 h 384"/>
                <a:gd name="T8" fmla="*/ 284 w 308"/>
                <a:gd name="T9" fmla="*/ 4 h 384"/>
                <a:gd name="T10" fmla="*/ 300 w 308"/>
                <a:gd name="T11" fmla="*/ 8 h 384"/>
                <a:gd name="T12" fmla="*/ 308 w 308"/>
                <a:gd name="T13" fmla="*/ 16 h 384"/>
                <a:gd name="T14" fmla="*/ 308 w 308"/>
                <a:gd name="T15" fmla="*/ 24 h 384"/>
                <a:gd name="T16" fmla="*/ 304 w 308"/>
                <a:gd name="T17" fmla="*/ 44 h 384"/>
                <a:gd name="T18" fmla="*/ 300 w 308"/>
                <a:gd name="T19" fmla="*/ 72 h 384"/>
                <a:gd name="T20" fmla="*/ 288 w 308"/>
                <a:gd name="T21" fmla="*/ 124 h 384"/>
                <a:gd name="T22" fmla="*/ 268 w 308"/>
                <a:gd name="T23" fmla="*/ 188 h 384"/>
                <a:gd name="T24" fmla="*/ 240 w 308"/>
                <a:gd name="T25" fmla="*/ 240 h 384"/>
                <a:gd name="T26" fmla="*/ 204 w 308"/>
                <a:gd name="T27" fmla="*/ 288 h 384"/>
                <a:gd name="T28" fmla="*/ 156 w 308"/>
                <a:gd name="T29" fmla="*/ 324 h 384"/>
                <a:gd name="T30" fmla="*/ 100 w 308"/>
                <a:gd name="T31" fmla="*/ 356 h 384"/>
                <a:gd name="T32" fmla="*/ 56 w 308"/>
                <a:gd name="T33" fmla="*/ 376 h 384"/>
                <a:gd name="T34" fmla="*/ 32 w 308"/>
                <a:gd name="T35" fmla="*/ 384 h 384"/>
                <a:gd name="T36" fmla="*/ 12 w 308"/>
                <a:gd name="T37" fmla="*/ 384 h 384"/>
                <a:gd name="T38" fmla="*/ 4 w 308"/>
                <a:gd name="T39" fmla="*/ 384 h 384"/>
                <a:gd name="T40" fmla="*/ 0 w 308"/>
                <a:gd name="T41" fmla="*/ 380 h 384"/>
                <a:gd name="T42" fmla="*/ 4 w 308"/>
                <a:gd name="T43" fmla="*/ 372 h 384"/>
                <a:gd name="T44" fmla="*/ 16 w 308"/>
                <a:gd name="T45" fmla="*/ 364 h 384"/>
                <a:gd name="T46" fmla="*/ 36 w 308"/>
                <a:gd name="T47" fmla="*/ 352 h 384"/>
                <a:gd name="T48" fmla="*/ 72 w 308"/>
                <a:gd name="T49" fmla="*/ 336 h 384"/>
                <a:gd name="T50" fmla="*/ 120 w 308"/>
                <a:gd name="T51" fmla="*/ 304 h 384"/>
                <a:gd name="T52" fmla="*/ 164 w 308"/>
                <a:gd name="T53" fmla="*/ 264 h 384"/>
                <a:gd name="T54" fmla="*/ 196 w 308"/>
                <a:gd name="T55" fmla="*/ 220 h 384"/>
                <a:gd name="T56" fmla="*/ 220 w 308"/>
                <a:gd name="T57" fmla="*/ 168 h 384"/>
                <a:gd name="T58" fmla="*/ 240 w 308"/>
                <a:gd name="T59" fmla="*/ 116 h 384"/>
                <a:gd name="T60" fmla="*/ 244 w 308"/>
                <a:gd name="T61" fmla="*/ 72 h 384"/>
                <a:gd name="T62" fmla="*/ 244 w 308"/>
                <a:gd name="T63" fmla="*/ 52 h 384"/>
                <a:gd name="T64" fmla="*/ 244 w 308"/>
                <a:gd name="T65" fmla="*/ 36 h 384"/>
                <a:gd name="T66" fmla="*/ 240 w 308"/>
                <a:gd name="T67" fmla="*/ 24 h 384"/>
                <a:gd name="T68" fmla="*/ 240 w 308"/>
                <a:gd name="T69" fmla="*/ 2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384">
                  <a:moveTo>
                    <a:pt x="240" y="20"/>
                  </a:moveTo>
                  <a:lnTo>
                    <a:pt x="236" y="16"/>
                  </a:lnTo>
                  <a:lnTo>
                    <a:pt x="232" y="12"/>
                  </a:lnTo>
                  <a:lnTo>
                    <a:pt x="236" y="8"/>
                  </a:lnTo>
                  <a:lnTo>
                    <a:pt x="240" y="4"/>
                  </a:lnTo>
                  <a:lnTo>
                    <a:pt x="24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72" y="0"/>
                  </a:lnTo>
                  <a:lnTo>
                    <a:pt x="284" y="4"/>
                  </a:lnTo>
                  <a:lnTo>
                    <a:pt x="296" y="8"/>
                  </a:lnTo>
                  <a:lnTo>
                    <a:pt x="300" y="8"/>
                  </a:lnTo>
                  <a:lnTo>
                    <a:pt x="304" y="12"/>
                  </a:lnTo>
                  <a:lnTo>
                    <a:pt x="308" y="16"/>
                  </a:lnTo>
                  <a:lnTo>
                    <a:pt x="308" y="20"/>
                  </a:lnTo>
                  <a:lnTo>
                    <a:pt x="308" y="24"/>
                  </a:lnTo>
                  <a:lnTo>
                    <a:pt x="304" y="36"/>
                  </a:lnTo>
                  <a:lnTo>
                    <a:pt x="304" y="44"/>
                  </a:lnTo>
                  <a:lnTo>
                    <a:pt x="300" y="56"/>
                  </a:lnTo>
                  <a:lnTo>
                    <a:pt x="300" y="72"/>
                  </a:lnTo>
                  <a:lnTo>
                    <a:pt x="296" y="88"/>
                  </a:lnTo>
                  <a:lnTo>
                    <a:pt x="288" y="124"/>
                  </a:lnTo>
                  <a:lnTo>
                    <a:pt x="280" y="160"/>
                  </a:lnTo>
                  <a:lnTo>
                    <a:pt x="268" y="188"/>
                  </a:lnTo>
                  <a:lnTo>
                    <a:pt x="256" y="216"/>
                  </a:lnTo>
                  <a:lnTo>
                    <a:pt x="240" y="240"/>
                  </a:lnTo>
                  <a:lnTo>
                    <a:pt x="224" y="264"/>
                  </a:lnTo>
                  <a:lnTo>
                    <a:pt x="204" y="288"/>
                  </a:lnTo>
                  <a:lnTo>
                    <a:pt x="180" y="308"/>
                  </a:lnTo>
                  <a:lnTo>
                    <a:pt x="156" y="324"/>
                  </a:lnTo>
                  <a:lnTo>
                    <a:pt x="128" y="340"/>
                  </a:lnTo>
                  <a:lnTo>
                    <a:pt x="100" y="356"/>
                  </a:lnTo>
                  <a:lnTo>
                    <a:pt x="72" y="368"/>
                  </a:lnTo>
                  <a:lnTo>
                    <a:pt x="56" y="376"/>
                  </a:lnTo>
                  <a:lnTo>
                    <a:pt x="44" y="380"/>
                  </a:lnTo>
                  <a:lnTo>
                    <a:pt x="32" y="384"/>
                  </a:lnTo>
                  <a:lnTo>
                    <a:pt x="20" y="384"/>
                  </a:lnTo>
                  <a:lnTo>
                    <a:pt x="12" y="384"/>
                  </a:lnTo>
                  <a:lnTo>
                    <a:pt x="8" y="384"/>
                  </a:lnTo>
                  <a:lnTo>
                    <a:pt x="4" y="384"/>
                  </a:lnTo>
                  <a:lnTo>
                    <a:pt x="0" y="384"/>
                  </a:lnTo>
                  <a:lnTo>
                    <a:pt x="0" y="380"/>
                  </a:lnTo>
                  <a:lnTo>
                    <a:pt x="4" y="376"/>
                  </a:lnTo>
                  <a:lnTo>
                    <a:pt x="4" y="372"/>
                  </a:lnTo>
                  <a:lnTo>
                    <a:pt x="12" y="368"/>
                  </a:lnTo>
                  <a:lnTo>
                    <a:pt x="16" y="364"/>
                  </a:lnTo>
                  <a:lnTo>
                    <a:pt x="24" y="360"/>
                  </a:lnTo>
                  <a:lnTo>
                    <a:pt x="36" y="352"/>
                  </a:lnTo>
                  <a:lnTo>
                    <a:pt x="48" y="348"/>
                  </a:lnTo>
                  <a:lnTo>
                    <a:pt x="72" y="336"/>
                  </a:lnTo>
                  <a:lnTo>
                    <a:pt x="96" y="320"/>
                  </a:lnTo>
                  <a:lnTo>
                    <a:pt x="120" y="304"/>
                  </a:lnTo>
                  <a:lnTo>
                    <a:pt x="140" y="284"/>
                  </a:lnTo>
                  <a:lnTo>
                    <a:pt x="164" y="264"/>
                  </a:lnTo>
                  <a:lnTo>
                    <a:pt x="180" y="244"/>
                  </a:lnTo>
                  <a:lnTo>
                    <a:pt x="196" y="220"/>
                  </a:lnTo>
                  <a:lnTo>
                    <a:pt x="212" y="192"/>
                  </a:lnTo>
                  <a:lnTo>
                    <a:pt x="220" y="168"/>
                  </a:lnTo>
                  <a:lnTo>
                    <a:pt x="232" y="144"/>
                  </a:lnTo>
                  <a:lnTo>
                    <a:pt x="240" y="116"/>
                  </a:lnTo>
                  <a:lnTo>
                    <a:pt x="244" y="88"/>
                  </a:lnTo>
                  <a:lnTo>
                    <a:pt x="244" y="72"/>
                  </a:lnTo>
                  <a:lnTo>
                    <a:pt x="244" y="60"/>
                  </a:lnTo>
                  <a:lnTo>
                    <a:pt x="244" y="52"/>
                  </a:lnTo>
                  <a:lnTo>
                    <a:pt x="244" y="44"/>
                  </a:lnTo>
                  <a:lnTo>
                    <a:pt x="244" y="36"/>
                  </a:lnTo>
                  <a:lnTo>
                    <a:pt x="244" y="28"/>
                  </a:lnTo>
                  <a:lnTo>
                    <a:pt x="240" y="24"/>
                  </a:lnTo>
                  <a:lnTo>
                    <a:pt x="240" y="20"/>
                  </a:lnTo>
                  <a:lnTo>
                    <a:pt x="240" y="20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任意多边形: 形状 22"/>
            <p:cNvSpPr/>
            <p:nvPr/>
          </p:nvSpPr>
          <p:spPr>
            <a:xfrm rot="389575">
              <a:off x="909" y="3499"/>
              <a:ext cx="2299" cy="619"/>
            </a:xfrm>
            <a:custGeom>
              <a:avLst/>
              <a:gdLst>
                <a:gd name="connsiteX0" fmla="*/ 881126 w 1213390"/>
                <a:gd name="connsiteY0" fmla="*/ 6920 h 393338"/>
                <a:gd name="connsiteX1" fmla="*/ 896325 w 1213390"/>
                <a:gd name="connsiteY1" fmla="*/ 5190 h 393338"/>
                <a:gd name="connsiteX2" fmla="*/ 926725 w 1213390"/>
                <a:gd name="connsiteY2" fmla="*/ 1730 h 393338"/>
                <a:gd name="connsiteX3" fmla="*/ 941925 w 1213390"/>
                <a:gd name="connsiteY3" fmla="*/ 0 h 393338"/>
                <a:gd name="connsiteX4" fmla="*/ 974560 w 1213390"/>
                <a:gd name="connsiteY4" fmla="*/ 16190 h 393338"/>
                <a:gd name="connsiteX5" fmla="*/ 1007196 w 1213390"/>
                <a:gd name="connsiteY5" fmla="*/ 32379 h 393338"/>
                <a:gd name="connsiteX6" fmla="*/ 1055031 w 1213390"/>
                <a:gd name="connsiteY6" fmla="*/ 46838 h 393338"/>
                <a:gd name="connsiteX7" fmla="*/ 1118065 w 1213390"/>
                <a:gd name="connsiteY7" fmla="*/ 59568 h 393338"/>
                <a:gd name="connsiteX8" fmla="*/ 1135502 w 1213390"/>
                <a:gd name="connsiteY8" fmla="*/ 77487 h 393338"/>
                <a:gd name="connsiteX9" fmla="*/ 1168137 w 1213390"/>
                <a:gd name="connsiteY9" fmla="*/ 93676 h 393338"/>
                <a:gd name="connsiteX10" fmla="*/ 1200773 w 1213390"/>
                <a:gd name="connsiteY10" fmla="*/ 109866 h 393338"/>
                <a:gd name="connsiteX11" fmla="*/ 1213390 w 1213390"/>
                <a:gd name="connsiteY11" fmla="*/ 116124 h 393338"/>
                <a:gd name="connsiteX12" fmla="*/ 902321 w 1213390"/>
                <a:gd name="connsiteY12" fmla="*/ 203542 h 393338"/>
                <a:gd name="connsiteX13" fmla="*/ 888289 w 1213390"/>
                <a:gd name="connsiteY13" fmla="*/ 205139 h 393338"/>
                <a:gd name="connsiteX14" fmla="*/ 842689 w 1213390"/>
                <a:gd name="connsiteY14" fmla="*/ 210329 h 393338"/>
                <a:gd name="connsiteX15" fmla="*/ 808517 w 1213390"/>
                <a:gd name="connsiteY15" fmla="*/ 229904 h 393338"/>
                <a:gd name="connsiteX16" fmla="*/ 783291 w 1213390"/>
                <a:gd name="connsiteY16" fmla="*/ 236993 h 393338"/>
                <a:gd name="connsiteX17" fmla="*/ 738528 w 1213390"/>
                <a:gd name="connsiteY17" fmla="*/ 242087 h 393338"/>
                <a:gd name="connsiteX18" fmla="*/ 692930 w 1213390"/>
                <a:gd name="connsiteY18" fmla="*/ 247277 h 393338"/>
                <a:gd name="connsiteX19" fmla="*/ 634368 w 1213390"/>
                <a:gd name="connsiteY19" fmla="*/ 273846 h 393338"/>
                <a:gd name="connsiteX20" fmla="*/ 603968 w 1213390"/>
                <a:gd name="connsiteY20" fmla="*/ 277305 h 393338"/>
                <a:gd name="connsiteX21" fmla="*/ 543169 w 1213390"/>
                <a:gd name="connsiteY21" fmla="*/ 284225 h 393338"/>
                <a:gd name="connsiteX22" fmla="*/ 484607 w 1213390"/>
                <a:gd name="connsiteY22" fmla="*/ 310793 h 393338"/>
                <a:gd name="connsiteX23" fmla="*/ 410845 w 1213390"/>
                <a:gd name="connsiteY23" fmla="*/ 339091 h 393338"/>
                <a:gd name="connsiteX24" fmla="*/ 350046 w 1213390"/>
                <a:gd name="connsiteY24" fmla="*/ 346011 h 393338"/>
                <a:gd name="connsiteX25" fmla="*/ 276284 w 1213390"/>
                <a:gd name="connsiteY25" fmla="*/ 374309 h 393338"/>
                <a:gd name="connsiteX26" fmla="*/ 185087 w 1213390"/>
                <a:gd name="connsiteY26" fmla="*/ 384688 h 393338"/>
                <a:gd name="connsiteX27" fmla="*/ 109089 w 1213390"/>
                <a:gd name="connsiteY27" fmla="*/ 393338 h 393338"/>
                <a:gd name="connsiteX28" fmla="*/ 15654 w 1213390"/>
                <a:gd name="connsiteY28" fmla="*/ 384068 h 393338"/>
                <a:gd name="connsiteX29" fmla="*/ 0 w 1213390"/>
                <a:gd name="connsiteY29" fmla="*/ 246526 h 393338"/>
                <a:gd name="connsiteX30" fmla="*/ 106399 w 1213390"/>
                <a:gd name="connsiteY30" fmla="*/ 234417 h 393338"/>
                <a:gd name="connsiteX31" fmla="*/ 243195 w 1213390"/>
                <a:gd name="connsiteY31" fmla="*/ 218848 h 393338"/>
                <a:gd name="connsiteX32" fmla="*/ 377755 w 1213390"/>
                <a:gd name="connsiteY32" fmla="*/ 183630 h 393338"/>
                <a:gd name="connsiteX33" fmla="*/ 527516 w 1213390"/>
                <a:gd name="connsiteY33" fmla="*/ 146682 h 393338"/>
                <a:gd name="connsiteX34" fmla="*/ 601278 w 1213390"/>
                <a:gd name="connsiteY34" fmla="*/ 118383 h 393338"/>
                <a:gd name="connsiteX35" fmla="*/ 659840 w 1213390"/>
                <a:gd name="connsiteY35" fmla="*/ 91815 h 393338"/>
                <a:gd name="connsiteX36" fmla="*/ 720638 w 1213390"/>
                <a:gd name="connsiteY36" fmla="*/ 84895 h 393338"/>
                <a:gd name="connsiteX37" fmla="*/ 764001 w 1213390"/>
                <a:gd name="connsiteY37" fmla="*/ 60057 h 393338"/>
                <a:gd name="connsiteX38" fmla="*/ 794401 w 1213390"/>
                <a:gd name="connsiteY38" fmla="*/ 56598 h 393338"/>
                <a:gd name="connsiteX39" fmla="*/ 824799 w 1213390"/>
                <a:gd name="connsiteY39" fmla="*/ 53138 h 393338"/>
                <a:gd name="connsiteX40" fmla="*/ 852963 w 1213390"/>
                <a:gd name="connsiteY40" fmla="*/ 30029 h 393338"/>
                <a:gd name="connsiteX41" fmla="*/ 868163 w 1213390"/>
                <a:gd name="connsiteY41" fmla="*/ 28299 h 393338"/>
                <a:gd name="connsiteX42" fmla="*/ 881126 w 1213390"/>
                <a:gd name="connsiteY42" fmla="*/ 6920 h 39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13390" h="393338">
                  <a:moveTo>
                    <a:pt x="881126" y="6920"/>
                  </a:moveTo>
                  <a:lnTo>
                    <a:pt x="896325" y="5190"/>
                  </a:lnTo>
                  <a:lnTo>
                    <a:pt x="926725" y="1730"/>
                  </a:lnTo>
                  <a:lnTo>
                    <a:pt x="941925" y="0"/>
                  </a:lnTo>
                  <a:lnTo>
                    <a:pt x="974560" y="16190"/>
                  </a:lnTo>
                  <a:lnTo>
                    <a:pt x="1007196" y="32379"/>
                  </a:lnTo>
                  <a:lnTo>
                    <a:pt x="1055031" y="46838"/>
                  </a:lnTo>
                  <a:lnTo>
                    <a:pt x="1118065" y="59568"/>
                  </a:lnTo>
                  <a:lnTo>
                    <a:pt x="1135502" y="77487"/>
                  </a:lnTo>
                  <a:lnTo>
                    <a:pt x="1168137" y="93676"/>
                  </a:lnTo>
                  <a:lnTo>
                    <a:pt x="1200773" y="109866"/>
                  </a:lnTo>
                  <a:lnTo>
                    <a:pt x="1213390" y="116124"/>
                  </a:lnTo>
                  <a:lnTo>
                    <a:pt x="902321" y="203542"/>
                  </a:lnTo>
                  <a:lnTo>
                    <a:pt x="888289" y="205139"/>
                  </a:lnTo>
                  <a:lnTo>
                    <a:pt x="842689" y="210329"/>
                  </a:lnTo>
                  <a:lnTo>
                    <a:pt x="808517" y="229904"/>
                  </a:lnTo>
                  <a:lnTo>
                    <a:pt x="783291" y="236993"/>
                  </a:lnTo>
                  <a:lnTo>
                    <a:pt x="738528" y="242087"/>
                  </a:lnTo>
                  <a:lnTo>
                    <a:pt x="692930" y="247277"/>
                  </a:lnTo>
                  <a:lnTo>
                    <a:pt x="634368" y="273846"/>
                  </a:lnTo>
                  <a:lnTo>
                    <a:pt x="603968" y="277305"/>
                  </a:lnTo>
                  <a:lnTo>
                    <a:pt x="543169" y="284225"/>
                  </a:lnTo>
                  <a:lnTo>
                    <a:pt x="484607" y="310793"/>
                  </a:lnTo>
                  <a:lnTo>
                    <a:pt x="410845" y="339091"/>
                  </a:lnTo>
                  <a:lnTo>
                    <a:pt x="350046" y="346011"/>
                  </a:lnTo>
                  <a:lnTo>
                    <a:pt x="276284" y="374309"/>
                  </a:lnTo>
                  <a:lnTo>
                    <a:pt x="185087" y="384688"/>
                  </a:lnTo>
                  <a:lnTo>
                    <a:pt x="109089" y="393338"/>
                  </a:lnTo>
                  <a:lnTo>
                    <a:pt x="15654" y="384068"/>
                  </a:lnTo>
                  <a:lnTo>
                    <a:pt x="0" y="246526"/>
                  </a:lnTo>
                  <a:lnTo>
                    <a:pt x="106399" y="234417"/>
                  </a:lnTo>
                  <a:lnTo>
                    <a:pt x="243195" y="218848"/>
                  </a:lnTo>
                  <a:lnTo>
                    <a:pt x="377755" y="183630"/>
                  </a:lnTo>
                  <a:lnTo>
                    <a:pt x="527516" y="146682"/>
                  </a:lnTo>
                  <a:lnTo>
                    <a:pt x="601278" y="118383"/>
                  </a:lnTo>
                  <a:lnTo>
                    <a:pt x="659840" y="91815"/>
                  </a:lnTo>
                  <a:lnTo>
                    <a:pt x="720638" y="84895"/>
                  </a:lnTo>
                  <a:lnTo>
                    <a:pt x="764001" y="60057"/>
                  </a:lnTo>
                  <a:lnTo>
                    <a:pt x="794401" y="56598"/>
                  </a:lnTo>
                  <a:lnTo>
                    <a:pt x="824799" y="53138"/>
                  </a:lnTo>
                  <a:lnTo>
                    <a:pt x="852963" y="30029"/>
                  </a:lnTo>
                  <a:lnTo>
                    <a:pt x="868163" y="28299"/>
                  </a:lnTo>
                  <a:lnTo>
                    <a:pt x="881126" y="69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任意多边形: 形状 23"/>
            <p:cNvSpPr/>
            <p:nvPr/>
          </p:nvSpPr>
          <p:spPr>
            <a:xfrm rot="389575">
              <a:off x="2006" y="5270"/>
              <a:ext cx="580" cy="566"/>
            </a:xfrm>
            <a:custGeom>
              <a:avLst/>
              <a:gdLst>
                <a:gd name="connsiteX0" fmla="*/ 368447 w 368448"/>
                <a:gd name="connsiteY0" fmla="*/ 0 h 417310"/>
                <a:gd name="connsiteX1" fmla="*/ 368448 w 368448"/>
                <a:gd name="connsiteY1" fmla="*/ 414555 h 417310"/>
                <a:gd name="connsiteX2" fmla="*/ 344245 w 368448"/>
                <a:gd name="connsiteY2" fmla="*/ 417310 h 417310"/>
                <a:gd name="connsiteX3" fmla="*/ 326809 w 368448"/>
                <a:gd name="connsiteY3" fmla="*/ 399390 h 417310"/>
                <a:gd name="connsiteX4" fmla="*/ 309374 w 368448"/>
                <a:gd name="connsiteY4" fmla="*/ 381472 h 417310"/>
                <a:gd name="connsiteX5" fmla="*/ 289702 w 368448"/>
                <a:gd name="connsiteY5" fmla="*/ 343904 h 417310"/>
                <a:gd name="connsiteX6" fmla="*/ 254830 w 368448"/>
                <a:gd name="connsiteY6" fmla="*/ 308065 h 417310"/>
                <a:gd name="connsiteX7" fmla="*/ 219958 w 368448"/>
                <a:gd name="connsiteY7" fmla="*/ 272227 h 417310"/>
                <a:gd name="connsiteX8" fmla="*/ 185086 w 368448"/>
                <a:gd name="connsiteY8" fmla="*/ 236389 h 417310"/>
                <a:gd name="connsiteX9" fmla="*/ 119815 w 368448"/>
                <a:gd name="connsiteY9" fmla="*/ 204011 h 417310"/>
                <a:gd name="connsiteX10" fmla="*/ 69744 w 368448"/>
                <a:gd name="connsiteY10" fmla="*/ 169902 h 417310"/>
                <a:gd name="connsiteX11" fmla="*/ 54544 w 368448"/>
                <a:gd name="connsiteY11" fmla="*/ 171632 h 417310"/>
                <a:gd name="connsiteX12" fmla="*/ 21909 w 368448"/>
                <a:gd name="connsiteY12" fmla="*/ 155443 h 417310"/>
                <a:gd name="connsiteX13" fmla="*/ 19673 w 368448"/>
                <a:gd name="connsiteY13" fmla="*/ 135795 h 417310"/>
                <a:gd name="connsiteX14" fmla="*/ 2237 w 368448"/>
                <a:gd name="connsiteY14" fmla="*/ 117875 h 417310"/>
                <a:gd name="connsiteX15" fmla="*/ 0 w 368448"/>
                <a:gd name="connsiteY15" fmla="*/ 98226 h 417310"/>
                <a:gd name="connsiteX16" fmla="*/ 12964 w 368448"/>
                <a:gd name="connsiteY16" fmla="*/ 76847 h 417310"/>
                <a:gd name="connsiteX17" fmla="*/ 28163 w 368448"/>
                <a:gd name="connsiteY17" fmla="*/ 75117 h 417310"/>
                <a:gd name="connsiteX18" fmla="*/ 43363 w 368448"/>
                <a:gd name="connsiteY18" fmla="*/ 73388 h 417310"/>
                <a:gd name="connsiteX19" fmla="*/ 58563 w 368448"/>
                <a:gd name="connsiteY19" fmla="*/ 71658 h 417310"/>
                <a:gd name="connsiteX20" fmla="*/ 88961 w 368448"/>
                <a:gd name="connsiteY20" fmla="*/ 68198 h 417310"/>
                <a:gd name="connsiteX21" fmla="*/ 119361 w 368448"/>
                <a:gd name="connsiteY21" fmla="*/ 64738 h 417310"/>
                <a:gd name="connsiteX22" fmla="*/ 149760 w 368448"/>
                <a:gd name="connsiteY22" fmla="*/ 61278 h 417310"/>
                <a:gd name="connsiteX23" fmla="*/ 180160 w 368448"/>
                <a:gd name="connsiteY23" fmla="*/ 57819 h 417310"/>
                <a:gd name="connsiteX24" fmla="*/ 227995 w 368448"/>
                <a:gd name="connsiteY24" fmla="*/ 72278 h 417310"/>
                <a:gd name="connsiteX25" fmla="*/ 243194 w 368448"/>
                <a:gd name="connsiteY25" fmla="*/ 70548 h 417310"/>
                <a:gd name="connsiteX26" fmla="*/ 273594 w 368448"/>
                <a:gd name="connsiteY26" fmla="*/ 67088 h 417310"/>
                <a:gd name="connsiteX27" fmla="*/ 303993 w 368448"/>
                <a:gd name="connsiteY27" fmla="*/ 63629 h 417310"/>
                <a:gd name="connsiteX28" fmla="*/ 334393 w 368448"/>
                <a:gd name="connsiteY28" fmla="*/ 60169 h 417310"/>
                <a:gd name="connsiteX29" fmla="*/ 349592 w 368448"/>
                <a:gd name="connsiteY29" fmla="*/ 58439 h 417310"/>
                <a:gd name="connsiteX30" fmla="*/ 345119 w 368448"/>
                <a:gd name="connsiteY30" fmla="*/ 19141 h 417310"/>
                <a:gd name="connsiteX31" fmla="*/ 368447 w 368448"/>
                <a:gd name="connsiteY31" fmla="*/ 0 h 417310"/>
                <a:gd name="connsiteX0-1" fmla="*/ 345119 w 368448"/>
                <a:gd name="connsiteY0-2" fmla="*/ 0 h 398169"/>
                <a:gd name="connsiteX1-3" fmla="*/ 368448 w 368448"/>
                <a:gd name="connsiteY1-4" fmla="*/ 395414 h 398169"/>
                <a:gd name="connsiteX2-5" fmla="*/ 344245 w 368448"/>
                <a:gd name="connsiteY2-6" fmla="*/ 398169 h 398169"/>
                <a:gd name="connsiteX3-7" fmla="*/ 326809 w 368448"/>
                <a:gd name="connsiteY3-8" fmla="*/ 380249 h 398169"/>
                <a:gd name="connsiteX4-9" fmla="*/ 309374 w 368448"/>
                <a:gd name="connsiteY4-10" fmla="*/ 362331 h 398169"/>
                <a:gd name="connsiteX5-11" fmla="*/ 289702 w 368448"/>
                <a:gd name="connsiteY5-12" fmla="*/ 324763 h 398169"/>
                <a:gd name="connsiteX6-13" fmla="*/ 254830 w 368448"/>
                <a:gd name="connsiteY6-14" fmla="*/ 288924 h 398169"/>
                <a:gd name="connsiteX7-15" fmla="*/ 219958 w 368448"/>
                <a:gd name="connsiteY7-16" fmla="*/ 253086 h 398169"/>
                <a:gd name="connsiteX8-17" fmla="*/ 185086 w 368448"/>
                <a:gd name="connsiteY8-18" fmla="*/ 217248 h 398169"/>
                <a:gd name="connsiteX9-19" fmla="*/ 119815 w 368448"/>
                <a:gd name="connsiteY9-20" fmla="*/ 184870 h 398169"/>
                <a:gd name="connsiteX10-21" fmla="*/ 69744 w 368448"/>
                <a:gd name="connsiteY10-22" fmla="*/ 150761 h 398169"/>
                <a:gd name="connsiteX11-23" fmla="*/ 54544 w 368448"/>
                <a:gd name="connsiteY11-24" fmla="*/ 152491 h 398169"/>
                <a:gd name="connsiteX12-25" fmla="*/ 21909 w 368448"/>
                <a:gd name="connsiteY12-26" fmla="*/ 136302 h 398169"/>
                <a:gd name="connsiteX13-27" fmla="*/ 19673 w 368448"/>
                <a:gd name="connsiteY13-28" fmla="*/ 116654 h 398169"/>
                <a:gd name="connsiteX14-29" fmla="*/ 2237 w 368448"/>
                <a:gd name="connsiteY14-30" fmla="*/ 98734 h 398169"/>
                <a:gd name="connsiteX15-31" fmla="*/ 0 w 368448"/>
                <a:gd name="connsiteY15-32" fmla="*/ 79085 h 398169"/>
                <a:gd name="connsiteX16-33" fmla="*/ 12964 w 368448"/>
                <a:gd name="connsiteY16-34" fmla="*/ 57706 h 398169"/>
                <a:gd name="connsiteX17-35" fmla="*/ 28163 w 368448"/>
                <a:gd name="connsiteY17-36" fmla="*/ 55976 h 398169"/>
                <a:gd name="connsiteX18-37" fmla="*/ 43363 w 368448"/>
                <a:gd name="connsiteY18-38" fmla="*/ 54247 h 398169"/>
                <a:gd name="connsiteX19-39" fmla="*/ 58563 w 368448"/>
                <a:gd name="connsiteY19-40" fmla="*/ 52517 h 398169"/>
                <a:gd name="connsiteX20-41" fmla="*/ 88961 w 368448"/>
                <a:gd name="connsiteY20-42" fmla="*/ 49057 h 398169"/>
                <a:gd name="connsiteX21-43" fmla="*/ 119361 w 368448"/>
                <a:gd name="connsiteY21-44" fmla="*/ 45597 h 398169"/>
                <a:gd name="connsiteX22-45" fmla="*/ 149760 w 368448"/>
                <a:gd name="connsiteY22-46" fmla="*/ 42137 h 398169"/>
                <a:gd name="connsiteX23-47" fmla="*/ 180160 w 368448"/>
                <a:gd name="connsiteY23-48" fmla="*/ 38678 h 398169"/>
                <a:gd name="connsiteX24-49" fmla="*/ 227995 w 368448"/>
                <a:gd name="connsiteY24-50" fmla="*/ 53137 h 398169"/>
                <a:gd name="connsiteX25-51" fmla="*/ 243194 w 368448"/>
                <a:gd name="connsiteY25-52" fmla="*/ 51407 h 398169"/>
                <a:gd name="connsiteX26-53" fmla="*/ 273594 w 368448"/>
                <a:gd name="connsiteY26-54" fmla="*/ 47947 h 398169"/>
                <a:gd name="connsiteX27-55" fmla="*/ 303993 w 368448"/>
                <a:gd name="connsiteY27-56" fmla="*/ 44488 h 398169"/>
                <a:gd name="connsiteX28-57" fmla="*/ 334393 w 368448"/>
                <a:gd name="connsiteY28-58" fmla="*/ 41028 h 398169"/>
                <a:gd name="connsiteX29-59" fmla="*/ 349592 w 368448"/>
                <a:gd name="connsiteY29-60" fmla="*/ 39298 h 398169"/>
                <a:gd name="connsiteX30-61" fmla="*/ 345119 w 368448"/>
                <a:gd name="connsiteY30-62" fmla="*/ 0 h 398169"/>
                <a:gd name="connsiteX0-63" fmla="*/ 349592 w 368448"/>
                <a:gd name="connsiteY0-64" fmla="*/ 620 h 359491"/>
                <a:gd name="connsiteX1-65" fmla="*/ 368448 w 368448"/>
                <a:gd name="connsiteY1-66" fmla="*/ 356736 h 359491"/>
                <a:gd name="connsiteX2-67" fmla="*/ 344245 w 368448"/>
                <a:gd name="connsiteY2-68" fmla="*/ 359491 h 359491"/>
                <a:gd name="connsiteX3-69" fmla="*/ 326809 w 368448"/>
                <a:gd name="connsiteY3-70" fmla="*/ 341571 h 359491"/>
                <a:gd name="connsiteX4-71" fmla="*/ 309374 w 368448"/>
                <a:gd name="connsiteY4-72" fmla="*/ 323653 h 359491"/>
                <a:gd name="connsiteX5-73" fmla="*/ 289702 w 368448"/>
                <a:gd name="connsiteY5-74" fmla="*/ 286085 h 359491"/>
                <a:gd name="connsiteX6-75" fmla="*/ 254830 w 368448"/>
                <a:gd name="connsiteY6-76" fmla="*/ 250246 h 359491"/>
                <a:gd name="connsiteX7-77" fmla="*/ 219958 w 368448"/>
                <a:gd name="connsiteY7-78" fmla="*/ 214408 h 359491"/>
                <a:gd name="connsiteX8-79" fmla="*/ 185086 w 368448"/>
                <a:gd name="connsiteY8-80" fmla="*/ 178570 h 359491"/>
                <a:gd name="connsiteX9-81" fmla="*/ 119815 w 368448"/>
                <a:gd name="connsiteY9-82" fmla="*/ 146192 h 359491"/>
                <a:gd name="connsiteX10-83" fmla="*/ 69744 w 368448"/>
                <a:gd name="connsiteY10-84" fmla="*/ 112083 h 359491"/>
                <a:gd name="connsiteX11-85" fmla="*/ 54544 w 368448"/>
                <a:gd name="connsiteY11-86" fmla="*/ 113813 h 359491"/>
                <a:gd name="connsiteX12-87" fmla="*/ 21909 w 368448"/>
                <a:gd name="connsiteY12-88" fmla="*/ 97624 h 359491"/>
                <a:gd name="connsiteX13-89" fmla="*/ 19673 w 368448"/>
                <a:gd name="connsiteY13-90" fmla="*/ 77976 h 359491"/>
                <a:gd name="connsiteX14-91" fmla="*/ 2237 w 368448"/>
                <a:gd name="connsiteY14-92" fmla="*/ 60056 h 359491"/>
                <a:gd name="connsiteX15-93" fmla="*/ 0 w 368448"/>
                <a:gd name="connsiteY15-94" fmla="*/ 40407 h 359491"/>
                <a:gd name="connsiteX16-95" fmla="*/ 12964 w 368448"/>
                <a:gd name="connsiteY16-96" fmla="*/ 19028 h 359491"/>
                <a:gd name="connsiteX17-97" fmla="*/ 28163 w 368448"/>
                <a:gd name="connsiteY17-98" fmla="*/ 17298 h 359491"/>
                <a:gd name="connsiteX18-99" fmla="*/ 43363 w 368448"/>
                <a:gd name="connsiteY18-100" fmla="*/ 15569 h 359491"/>
                <a:gd name="connsiteX19-101" fmla="*/ 58563 w 368448"/>
                <a:gd name="connsiteY19-102" fmla="*/ 13839 h 359491"/>
                <a:gd name="connsiteX20-103" fmla="*/ 88961 w 368448"/>
                <a:gd name="connsiteY20-104" fmla="*/ 10379 h 359491"/>
                <a:gd name="connsiteX21-105" fmla="*/ 119361 w 368448"/>
                <a:gd name="connsiteY21-106" fmla="*/ 6919 h 359491"/>
                <a:gd name="connsiteX22-107" fmla="*/ 149760 w 368448"/>
                <a:gd name="connsiteY22-108" fmla="*/ 3459 h 359491"/>
                <a:gd name="connsiteX23-109" fmla="*/ 180160 w 368448"/>
                <a:gd name="connsiteY23-110" fmla="*/ 0 h 359491"/>
                <a:gd name="connsiteX24-111" fmla="*/ 227995 w 368448"/>
                <a:gd name="connsiteY24-112" fmla="*/ 14459 h 359491"/>
                <a:gd name="connsiteX25-113" fmla="*/ 243194 w 368448"/>
                <a:gd name="connsiteY25-114" fmla="*/ 12729 h 359491"/>
                <a:gd name="connsiteX26-115" fmla="*/ 273594 w 368448"/>
                <a:gd name="connsiteY26-116" fmla="*/ 9269 h 359491"/>
                <a:gd name="connsiteX27-117" fmla="*/ 303993 w 368448"/>
                <a:gd name="connsiteY27-118" fmla="*/ 5810 h 359491"/>
                <a:gd name="connsiteX28-119" fmla="*/ 334393 w 368448"/>
                <a:gd name="connsiteY28-120" fmla="*/ 2350 h 359491"/>
                <a:gd name="connsiteX29-121" fmla="*/ 349592 w 368448"/>
                <a:gd name="connsiteY29-122" fmla="*/ 620 h 3594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</a:cxnLst>
              <a:rect l="l" t="t" r="r" b="b"/>
              <a:pathLst>
                <a:path w="368448" h="359491">
                  <a:moveTo>
                    <a:pt x="349592" y="620"/>
                  </a:moveTo>
                  <a:lnTo>
                    <a:pt x="368448" y="356736"/>
                  </a:lnTo>
                  <a:lnTo>
                    <a:pt x="344245" y="359491"/>
                  </a:lnTo>
                  <a:lnTo>
                    <a:pt x="326809" y="341571"/>
                  </a:lnTo>
                  <a:lnTo>
                    <a:pt x="309374" y="323653"/>
                  </a:lnTo>
                  <a:lnTo>
                    <a:pt x="289702" y="286085"/>
                  </a:lnTo>
                  <a:lnTo>
                    <a:pt x="254830" y="250246"/>
                  </a:lnTo>
                  <a:lnTo>
                    <a:pt x="219958" y="214408"/>
                  </a:lnTo>
                  <a:lnTo>
                    <a:pt x="185086" y="178570"/>
                  </a:lnTo>
                  <a:lnTo>
                    <a:pt x="119815" y="146192"/>
                  </a:lnTo>
                  <a:lnTo>
                    <a:pt x="69744" y="112083"/>
                  </a:lnTo>
                  <a:lnTo>
                    <a:pt x="54544" y="113813"/>
                  </a:lnTo>
                  <a:lnTo>
                    <a:pt x="21909" y="97624"/>
                  </a:lnTo>
                  <a:lnTo>
                    <a:pt x="19673" y="77976"/>
                  </a:lnTo>
                  <a:lnTo>
                    <a:pt x="2237" y="60056"/>
                  </a:lnTo>
                  <a:lnTo>
                    <a:pt x="0" y="40407"/>
                  </a:lnTo>
                  <a:lnTo>
                    <a:pt x="12964" y="19028"/>
                  </a:lnTo>
                  <a:lnTo>
                    <a:pt x="28163" y="17298"/>
                  </a:lnTo>
                  <a:lnTo>
                    <a:pt x="43363" y="15569"/>
                  </a:lnTo>
                  <a:lnTo>
                    <a:pt x="58563" y="13839"/>
                  </a:lnTo>
                  <a:lnTo>
                    <a:pt x="88961" y="10379"/>
                  </a:lnTo>
                  <a:lnTo>
                    <a:pt x="119361" y="6919"/>
                  </a:lnTo>
                  <a:lnTo>
                    <a:pt x="149760" y="3459"/>
                  </a:lnTo>
                  <a:lnTo>
                    <a:pt x="180160" y="0"/>
                  </a:lnTo>
                  <a:lnTo>
                    <a:pt x="227995" y="14459"/>
                  </a:lnTo>
                  <a:lnTo>
                    <a:pt x="243194" y="12729"/>
                  </a:lnTo>
                  <a:lnTo>
                    <a:pt x="273594" y="9269"/>
                  </a:lnTo>
                  <a:lnTo>
                    <a:pt x="303993" y="5810"/>
                  </a:lnTo>
                  <a:lnTo>
                    <a:pt x="334393" y="2350"/>
                  </a:lnTo>
                  <a:lnTo>
                    <a:pt x="349592" y="6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任意多边形: 形状 24"/>
            <p:cNvSpPr/>
            <p:nvPr/>
          </p:nvSpPr>
          <p:spPr>
            <a:xfrm rot="389575">
              <a:off x="2545" y="3734"/>
              <a:ext cx="506" cy="2178"/>
            </a:xfrm>
            <a:custGeom>
              <a:avLst/>
              <a:gdLst>
                <a:gd name="connsiteX0" fmla="*/ 311069 w 352995"/>
                <a:gd name="connsiteY0" fmla="*/ 0 h 1472066"/>
                <a:gd name="connsiteX1" fmla="*/ 331087 w 352995"/>
                <a:gd name="connsiteY1" fmla="*/ 9930 h 1472066"/>
                <a:gd name="connsiteX2" fmla="*/ 350759 w 352995"/>
                <a:gd name="connsiteY2" fmla="*/ 47498 h 1472066"/>
                <a:gd name="connsiteX3" fmla="*/ 352995 w 352995"/>
                <a:gd name="connsiteY3" fmla="*/ 67148 h 1472066"/>
                <a:gd name="connsiteX4" fmla="*/ 340032 w 352995"/>
                <a:gd name="connsiteY4" fmla="*/ 88527 h 1472066"/>
                <a:gd name="connsiteX5" fmla="*/ 327069 w 352995"/>
                <a:gd name="connsiteY5" fmla="*/ 109905 h 1472066"/>
                <a:gd name="connsiteX6" fmla="*/ 311869 w 352995"/>
                <a:gd name="connsiteY6" fmla="*/ 111634 h 1472066"/>
                <a:gd name="connsiteX7" fmla="*/ 314105 w 352995"/>
                <a:gd name="connsiteY7" fmla="*/ 131284 h 1472066"/>
                <a:gd name="connsiteX8" fmla="*/ 301142 w 352995"/>
                <a:gd name="connsiteY8" fmla="*/ 152663 h 1472066"/>
                <a:gd name="connsiteX9" fmla="*/ 305614 w 352995"/>
                <a:gd name="connsiteY9" fmla="*/ 191960 h 1472066"/>
                <a:gd name="connsiteX10" fmla="*/ 312323 w 352995"/>
                <a:gd name="connsiteY10" fmla="*/ 250907 h 1472066"/>
                <a:gd name="connsiteX11" fmla="*/ 319032 w 352995"/>
                <a:gd name="connsiteY11" fmla="*/ 309854 h 1472066"/>
                <a:gd name="connsiteX12" fmla="*/ 310541 w 352995"/>
                <a:gd name="connsiteY12" fmla="*/ 370531 h 1472066"/>
                <a:gd name="connsiteX13" fmla="*/ 319486 w 352995"/>
                <a:gd name="connsiteY13" fmla="*/ 449127 h 1472066"/>
                <a:gd name="connsiteX14" fmla="*/ 335139 w 352995"/>
                <a:gd name="connsiteY14" fmla="*/ 586669 h 1472066"/>
                <a:gd name="connsiteX15" fmla="*/ 335594 w 352995"/>
                <a:gd name="connsiteY15" fmla="*/ 725942 h 1472066"/>
                <a:gd name="connsiteX16" fmla="*/ 336048 w 352995"/>
                <a:gd name="connsiteY16" fmla="*/ 865214 h 1472066"/>
                <a:gd name="connsiteX17" fmla="*/ 332030 w 352995"/>
                <a:gd name="connsiteY17" fmla="*/ 965189 h 1472066"/>
                <a:gd name="connsiteX18" fmla="*/ 328011 w 352995"/>
                <a:gd name="connsiteY18" fmla="*/ 1065163 h 1472066"/>
                <a:gd name="connsiteX19" fmla="*/ 306557 w 352995"/>
                <a:gd name="connsiteY19" fmla="*/ 1147219 h 1472066"/>
                <a:gd name="connsiteX20" fmla="*/ 269903 w 352995"/>
                <a:gd name="connsiteY20" fmla="*/ 1231005 h 1472066"/>
                <a:gd name="connsiteX21" fmla="*/ 233249 w 352995"/>
                <a:gd name="connsiteY21" fmla="*/ 1314790 h 1472066"/>
                <a:gd name="connsiteX22" fmla="*/ 179159 w 352995"/>
                <a:gd name="connsiteY22" fmla="*/ 1380656 h 1472066"/>
                <a:gd name="connsiteX23" fmla="*/ 138033 w 352995"/>
                <a:gd name="connsiteY23" fmla="*/ 1425144 h 1472066"/>
                <a:gd name="connsiteX24" fmla="*/ 112106 w 352995"/>
                <a:gd name="connsiteY24" fmla="*/ 1467901 h 1472066"/>
                <a:gd name="connsiteX25" fmla="*/ 81707 w 352995"/>
                <a:gd name="connsiteY25" fmla="*/ 1471361 h 1472066"/>
                <a:gd name="connsiteX26" fmla="*/ 75510 w 352995"/>
                <a:gd name="connsiteY26" fmla="*/ 1472066 h 1472066"/>
                <a:gd name="connsiteX27" fmla="*/ 75509 w 352995"/>
                <a:gd name="connsiteY27" fmla="*/ 1057511 h 1472066"/>
                <a:gd name="connsiteX28" fmla="*/ 80345 w 352995"/>
                <a:gd name="connsiteY28" fmla="*/ 1053544 h 1472066"/>
                <a:gd name="connsiteX29" fmla="*/ 91072 w 352995"/>
                <a:gd name="connsiteY29" fmla="*/ 1012516 h 1472066"/>
                <a:gd name="connsiteX30" fmla="*/ 99563 w 352995"/>
                <a:gd name="connsiteY30" fmla="*/ 951839 h 1472066"/>
                <a:gd name="connsiteX31" fmla="*/ 92854 w 352995"/>
                <a:gd name="connsiteY31" fmla="*/ 892892 h 1472066"/>
                <a:gd name="connsiteX32" fmla="*/ 99108 w 352995"/>
                <a:gd name="connsiteY32" fmla="*/ 812566 h 1472066"/>
                <a:gd name="connsiteX33" fmla="*/ 107599 w 352995"/>
                <a:gd name="connsiteY33" fmla="*/ 751890 h 1472066"/>
                <a:gd name="connsiteX34" fmla="*/ 98654 w 352995"/>
                <a:gd name="connsiteY34" fmla="*/ 673294 h 1472066"/>
                <a:gd name="connsiteX35" fmla="*/ 87473 w 352995"/>
                <a:gd name="connsiteY35" fmla="*/ 575050 h 1472066"/>
                <a:gd name="connsiteX36" fmla="*/ 76292 w 352995"/>
                <a:gd name="connsiteY36" fmla="*/ 476805 h 1472066"/>
                <a:gd name="connsiteX37" fmla="*/ 62874 w 352995"/>
                <a:gd name="connsiteY37" fmla="*/ 358911 h 1472066"/>
                <a:gd name="connsiteX38" fmla="*/ 56165 w 352995"/>
                <a:gd name="connsiteY38" fmla="*/ 299965 h 1472066"/>
                <a:gd name="connsiteX39" fmla="*/ 49457 w 352995"/>
                <a:gd name="connsiteY39" fmla="*/ 241017 h 1472066"/>
                <a:gd name="connsiteX40" fmla="*/ 44984 w 352995"/>
                <a:gd name="connsiteY40" fmla="*/ 201720 h 1472066"/>
                <a:gd name="connsiteX41" fmla="*/ 40512 w 352995"/>
                <a:gd name="connsiteY41" fmla="*/ 162421 h 1472066"/>
                <a:gd name="connsiteX42" fmla="*/ 38275 w 352995"/>
                <a:gd name="connsiteY42" fmla="*/ 142772 h 1472066"/>
                <a:gd name="connsiteX43" fmla="*/ 36039 w 352995"/>
                <a:gd name="connsiteY43" fmla="*/ 123124 h 1472066"/>
                <a:gd name="connsiteX44" fmla="*/ 33803 w 352995"/>
                <a:gd name="connsiteY44" fmla="*/ 103475 h 1472066"/>
                <a:gd name="connsiteX45" fmla="*/ 16367 w 352995"/>
                <a:gd name="connsiteY45" fmla="*/ 85556 h 1472066"/>
                <a:gd name="connsiteX46" fmla="*/ 0 w 352995"/>
                <a:gd name="connsiteY46" fmla="*/ 87418 h 1472066"/>
                <a:gd name="connsiteX47" fmla="*/ 311069 w 352995"/>
                <a:gd name="connsiteY47" fmla="*/ 0 h 1472066"/>
                <a:gd name="connsiteX0-1" fmla="*/ 311069 w 352995"/>
                <a:gd name="connsiteY0-2" fmla="*/ 0 h 1472066"/>
                <a:gd name="connsiteX1-3" fmla="*/ 331087 w 352995"/>
                <a:gd name="connsiteY1-4" fmla="*/ 9930 h 1472066"/>
                <a:gd name="connsiteX2-5" fmla="*/ 350759 w 352995"/>
                <a:gd name="connsiteY2-6" fmla="*/ 47498 h 1472066"/>
                <a:gd name="connsiteX3-7" fmla="*/ 352995 w 352995"/>
                <a:gd name="connsiteY3-8" fmla="*/ 67148 h 1472066"/>
                <a:gd name="connsiteX4-9" fmla="*/ 340032 w 352995"/>
                <a:gd name="connsiteY4-10" fmla="*/ 88527 h 1472066"/>
                <a:gd name="connsiteX5-11" fmla="*/ 327069 w 352995"/>
                <a:gd name="connsiteY5-12" fmla="*/ 109905 h 1472066"/>
                <a:gd name="connsiteX6-13" fmla="*/ 311869 w 352995"/>
                <a:gd name="connsiteY6-14" fmla="*/ 111634 h 1472066"/>
                <a:gd name="connsiteX7-15" fmla="*/ 314105 w 352995"/>
                <a:gd name="connsiteY7-16" fmla="*/ 131284 h 1472066"/>
                <a:gd name="connsiteX8-17" fmla="*/ 301142 w 352995"/>
                <a:gd name="connsiteY8-18" fmla="*/ 152663 h 1472066"/>
                <a:gd name="connsiteX9-19" fmla="*/ 305614 w 352995"/>
                <a:gd name="connsiteY9-20" fmla="*/ 191960 h 1472066"/>
                <a:gd name="connsiteX10-21" fmla="*/ 312323 w 352995"/>
                <a:gd name="connsiteY10-22" fmla="*/ 250907 h 1472066"/>
                <a:gd name="connsiteX11-23" fmla="*/ 319032 w 352995"/>
                <a:gd name="connsiteY11-24" fmla="*/ 309854 h 1472066"/>
                <a:gd name="connsiteX12-25" fmla="*/ 310541 w 352995"/>
                <a:gd name="connsiteY12-26" fmla="*/ 370531 h 1472066"/>
                <a:gd name="connsiteX13-27" fmla="*/ 319486 w 352995"/>
                <a:gd name="connsiteY13-28" fmla="*/ 449127 h 1472066"/>
                <a:gd name="connsiteX14-29" fmla="*/ 335139 w 352995"/>
                <a:gd name="connsiteY14-30" fmla="*/ 586669 h 1472066"/>
                <a:gd name="connsiteX15-31" fmla="*/ 335594 w 352995"/>
                <a:gd name="connsiteY15-32" fmla="*/ 725942 h 1472066"/>
                <a:gd name="connsiteX16-33" fmla="*/ 336048 w 352995"/>
                <a:gd name="connsiteY16-34" fmla="*/ 865214 h 1472066"/>
                <a:gd name="connsiteX17-35" fmla="*/ 332030 w 352995"/>
                <a:gd name="connsiteY17-36" fmla="*/ 965189 h 1472066"/>
                <a:gd name="connsiteX18-37" fmla="*/ 328011 w 352995"/>
                <a:gd name="connsiteY18-38" fmla="*/ 1065163 h 1472066"/>
                <a:gd name="connsiteX19-39" fmla="*/ 306557 w 352995"/>
                <a:gd name="connsiteY19-40" fmla="*/ 1147219 h 1472066"/>
                <a:gd name="connsiteX20-41" fmla="*/ 269903 w 352995"/>
                <a:gd name="connsiteY20-42" fmla="*/ 1231005 h 1472066"/>
                <a:gd name="connsiteX21-43" fmla="*/ 233249 w 352995"/>
                <a:gd name="connsiteY21-44" fmla="*/ 1314790 h 1472066"/>
                <a:gd name="connsiteX22-45" fmla="*/ 179159 w 352995"/>
                <a:gd name="connsiteY22-46" fmla="*/ 1380656 h 1472066"/>
                <a:gd name="connsiteX23-47" fmla="*/ 138033 w 352995"/>
                <a:gd name="connsiteY23-48" fmla="*/ 1425144 h 1472066"/>
                <a:gd name="connsiteX24-49" fmla="*/ 112106 w 352995"/>
                <a:gd name="connsiteY24-50" fmla="*/ 1467901 h 1472066"/>
                <a:gd name="connsiteX25-51" fmla="*/ 81707 w 352995"/>
                <a:gd name="connsiteY25-52" fmla="*/ 1471361 h 1472066"/>
                <a:gd name="connsiteX26-53" fmla="*/ 75510 w 352995"/>
                <a:gd name="connsiteY26-54" fmla="*/ 1472066 h 1472066"/>
                <a:gd name="connsiteX27-55" fmla="*/ 75509 w 352995"/>
                <a:gd name="connsiteY27-56" fmla="*/ 1057511 h 1472066"/>
                <a:gd name="connsiteX28-57" fmla="*/ 91072 w 352995"/>
                <a:gd name="connsiteY28-58" fmla="*/ 1012516 h 1472066"/>
                <a:gd name="connsiteX29-59" fmla="*/ 99563 w 352995"/>
                <a:gd name="connsiteY29-60" fmla="*/ 951839 h 1472066"/>
                <a:gd name="connsiteX30-61" fmla="*/ 92854 w 352995"/>
                <a:gd name="connsiteY30-62" fmla="*/ 892892 h 1472066"/>
                <a:gd name="connsiteX31-63" fmla="*/ 99108 w 352995"/>
                <a:gd name="connsiteY31-64" fmla="*/ 812566 h 1472066"/>
                <a:gd name="connsiteX32-65" fmla="*/ 107599 w 352995"/>
                <a:gd name="connsiteY32-66" fmla="*/ 751890 h 1472066"/>
                <a:gd name="connsiteX33-67" fmla="*/ 98654 w 352995"/>
                <a:gd name="connsiteY33-68" fmla="*/ 673294 h 1472066"/>
                <a:gd name="connsiteX34-69" fmla="*/ 87473 w 352995"/>
                <a:gd name="connsiteY34-70" fmla="*/ 575050 h 1472066"/>
                <a:gd name="connsiteX35-71" fmla="*/ 76292 w 352995"/>
                <a:gd name="connsiteY35-72" fmla="*/ 476805 h 1472066"/>
                <a:gd name="connsiteX36-73" fmla="*/ 62874 w 352995"/>
                <a:gd name="connsiteY36-74" fmla="*/ 358911 h 1472066"/>
                <a:gd name="connsiteX37-75" fmla="*/ 56165 w 352995"/>
                <a:gd name="connsiteY37-76" fmla="*/ 299965 h 1472066"/>
                <a:gd name="connsiteX38-77" fmla="*/ 49457 w 352995"/>
                <a:gd name="connsiteY38-78" fmla="*/ 241017 h 1472066"/>
                <a:gd name="connsiteX39-79" fmla="*/ 44984 w 352995"/>
                <a:gd name="connsiteY39-80" fmla="*/ 201720 h 1472066"/>
                <a:gd name="connsiteX40-81" fmla="*/ 40512 w 352995"/>
                <a:gd name="connsiteY40-82" fmla="*/ 162421 h 1472066"/>
                <a:gd name="connsiteX41-83" fmla="*/ 38275 w 352995"/>
                <a:gd name="connsiteY41-84" fmla="*/ 142772 h 1472066"/>
                <a:gd name="connsiteX42-85" fmla="*/ 36039 w 352995"/>
                <a:gd name="connsiteY42-86" fmla="*/ 123124 h 1472066"/>
                <a:gd name="connsiteX43-87" fmla="*/ 33803 w 352995"/>
                <a:gd name="connsiteY43-88" fmla="*/ 103475 h 1472066"/>
                <a:gd name="connsiteX44-89" fmla="*/ 16367 w 352995"/>
                <a:gd name="connsiteY44-90" fmla="*/ 85556 h 1472066"/>
                <a:gd name="connsiteX45-91" fmla="*/ 0 w 352995"/>
                <a:gd name="connsiteY45-92" fmla="*/ 87418 h 1472066"/>
                <a:gd name="connsiteX46-93" fmla="*/ 311069 w 352995"/>
                <a:gd name="connsiteY46-94" fmla="*/ 0 h 1472066"/>
                <a:gd name="connsiteX0-95" fmla="*/ 311069 w 352995"/>
                <a:gd name="connsiteY0-96" fmla="*/ 0 h 1472066"/>
                <a:gd name="connsiteX1-97" fmla="*/ 331087 w 352995"/>
                <a:gd name="connsiteY1-98" fmla="*/ 9930 h 1472066"/>
                <a:gd name="connsiteX2-99" fmla="*/ 350759 w 352995"/>
                <a:gd name="connsiteY2-100" fmla="*/ 47498 h 1472066"/>
                <a:gd name="connsiteX3-101" fmla="*/ 352995 w 352995"/>
                <a:gd name="connsiteY3-102" fmla="*/ 67148 h 1472066"/>
                <a:gd name="connsiteX4-103" fmla="*/ 340032 w 352995"/>
                <a:gd name="connsiteY4-104" fmla="*/ 88527 h 1472066"/>
                <a:gd name="connsiteX5-105" fmla="*/ 327069 w 352995"/>
                <a:gd name="connsiteY5-106" fmla="*/ 109905 h 1472066"/>
                <a:gd name="connsiteX6-107" fmla="*/ 311869 w 352995"/>
                <a:gd name="connsiteY6-108" fmla="*/ 111634 h 1472066"/>
                <a:gd name="connsiteX7-109" fmla="*/ 314105 w 352995"/>
                <a:gd name="connsiteY7-110" fmla="*/ 131284 h 1472066"/>
                <a:gd name="connsiteX8-111" fmla="*/ 301142 w 352995"/>
                <a:gd name="connsiteY8-112" fmla="*/ 152663 h 1472066"/>
                <a:gd name="connsiteX9-113" fmla="*/ 305614 w 352995"/>
                <a:gd name="connsiteY9-114" fmla="*/ 191960 h 1472066"/>
                <a:gd name="connsiteX10-115" fmla="*/ 312323 w 352995"/>
                <a:gd name="connsiteY10-116" fmla="*/ 250907 h 1472066"/>
                <a:gd name="connsiteX11-117" fmla="*/ 319032 w 352995"/>
                <a:gd name="connsiteY11-118" fmla="*/ 309854 h 1472066"/>
                <a:gd name="connsiteX12-119" fmla="*/ 310541 w 352995"/>
                <a:gd name="connsiteY12-120" fmla="*/ 370531 h 1472066"/>
                <a:gd name="connsiteX13-121" fmla="*/ 319486 w 352995"/>
                <a:gd name="connsiteY13-122" fmla="*/ 449127 h 1472066"/>
                <a:gd name="connsiteX14-123" fmla="*/ 335139 w 352995"/>
                <a:gd name="connsiteY14-124" fmla="*/ 586669 h 1472066"/>
                <a:gd name="connsiteX15-125" fmla="*/ 335594 w 352995"/>
                <a:gd name="connsiteY15-126" fmla="*/ 725942 h 1472066"/>
                <a:gd name="connsiteX16-127" fmla="*/ 336048 w 352995"/>
                <a:gd name="connsiteY16-128" fmla="*/ 865214 h 1472066"/>
                <a:gd name="connsiteX17-129" fmla="*/ 332030 w 352995"/>
                <a:gd name="connsiteY17-130" fmla="*/ 965189 h 1472066"/>
                <a:gd name="connsiteX18-131" fmla="*/ 328011 w 352995"/>
                <a:gd name="connsiteY18-132" fmla="*/ 1065163 h 1472066"/>
                <a:gd name="connsiteX19-133" fmla="*/ 306557 w 352995"/>
                <a:gd name="connsiteY19-134" fmla="*/ 1147219 h 1472066"/>
                <a:gd name="connsiteX20-135" fmla="*/ 269903 w 352995"/>
                <a:gd name="connsiteY20-136" fmla="*/ 1231005 h 1472066"/>
                <a:gd name="connsiteX21-137" fmla="*/ 233249 w 352995"/>
                <a:gd name="connsiteY21-138" fmla="*/ 1314790 h 1472066"/>
                <a:gd name="connsiteX22-139" fmla="*/ 179159 w 352995"/>
                <a:gd name="connsiteY22-140" fmla="*/ 1380656 h 1472066"/>
                <a:gd name="connsiteX23-141" fmla="*/ 138033 w 352995"/>
                <a:gd name="connsiteY23-142" fmla="*/ 1425144 h 1472066"/>
                <a:gd name="connsiteX24-143" fmla="*/ 112106 w 352995"/>
                <a:gd name="connsiteY24-144" fmla="*/ 1467901 h 1472066"/>
                <a:gd name="connsiteX25-145" fmla="*/ 81707 w 352995"/>
                <a:gd name="connsiteY25-146" fmla="*/ 1471361 h 1472066"/>
                <a:gd name="connsiteX26-147" fmla="*/ 75510 w 352995"/>
                <a:gd name="connsiteY26-148" fmla="*/ 1472066 h 1472066"/>
                <a:gd name="connsiteX27-149" fmla="*/ 57503 w 352995"/>
                <a:gd name="connsiteY27-150" fmla="*/ 1062659 h 1472066"/>
                <a:gd name="connsiteX28-151" fmla="*/ 91072 w 352995"/>
                <a:gd name="connsiteY28-152" fmla="*/ 1012516 h 1472066"/>
                <a:gd name="connsiteX29-153" fmla="*/ 99563 w 352995"/>
                <a:gd name="connsiteY29-154" fmla="*/ 951839 h 1472066"/>
                <a:gd name="connsiteX30-155" fmla="*/ 92854 w 352995"/>
                <a:gd name="connsiteY30-156" fmla="*/ 892892 h 1472066"/>
                <a:gd name="connsiteX31-157" fmla="*/ 99108 w 352995"/>
                <a:gd name="connsiteY31-158" fmla="*/ 812566 h 1472066"/>
                <a:gd name="connsiteX32-159" fmla="*/ 107599 w 352995"/>
                <a:gd name="connsiteY32-160" fmla="*/ 751890 h 1472066"/>
                <a:gd name="connsiteX33-161" fmla="*/ 98654 w 352995"/>
                <a:gd name="connsiteY33-162" fmla="*/ 673294 h 1472066"/>
                <a:gd name="connsiteX34-163" fmla="*/ 87473 w 352995"/>
                <a:gd name="connsiteY34-164" fmla="*/ 575050 h 1472066"/>
                <a:gd name="connsiteX35-165" fmla="*/ 76292 w 352995"/>
                <a:gd name="connsiteY35-166" fmla="*/ 476805 h 1472066"/>
                <a:gd name="connsiteX36-167" fmla="*/ 62874 w 352995"/>
                <a:gd name="connsiteY36-168" fmla="*/ 358911 h 1472066"/>
                <a:gd name="connsiteX37-169" fmla="*/ 56165 w 352995"/>
                <a:gd name="connsiteY37-170" fmla="*/ 299965 h 1472066"/>
                <a:gd name="connsiteX38-171" fmla="*/ 49457 w 352995"/>
                <a:gd name="connsiteY38-172" fmla="*/ 241017 h 1472066"/>
                <a:gd name="connsiteX39-173" fmla="*/ 44984 w 352995"/>
                <a:gd name="connsiteY39-174" fmla="*/ 201720 h 1472066"/>
                <a:gd name="connsiteX40-175" fmla="*/ 40512 w 352995"/>
                <a:gd name="connsiteY40-176" fmla="*/ 162421 h 1472066"/>
                <a:gd name="connsiteX41-177" fmla="*/ 38275 w 352995"/>
                <a:gd name="connsiteY41-178" fmla="*/ 142772 h 1472066"/>
                <a:gd name="connsiteX42-179" fmla="*/ 36039 w 352995"/>
                <a:gd name="connsiteY42-180" fmla="*/ 123124 h 1472066"/>
                <a:gd name="connsiteX43-181" fmla="*/ 33803 w 352995"/>
                <a:gd name="connsiteY43-182" fmla="*/ 103475 h 1472066"/>
                <a:gd name="connsiteX44-183" fmla="*/ 16367 w 352995"/>
                <a:gd name="connsiteY44-184" fmla="*/ 85556 h 1472066"/>
                <a:gd name="connsiteX45-185" fmla="*/ 0 w 352995"/>
                <a:gd name="connsiteY45-186" fmla="*/ 87418 h 1472066"/>
                <a:gd name="connsiteX46-187" fmla="*/ 311069 w 352995"/>
                <a:gd name="connsiteY46-188" fmla="*/ 0 h 14720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</a:cxnLst>
              <a:rect l="l" t="t" r="r" b="b"/>
              <a:pathLst>
                <a:path w="352995" h="1472066">
                  <a:moveTo>
                    <a:pt x="311069" y="0"/>
                  </a:moveTo>
                  <a:lnTo>
                    <a:pt x="331087" y="9930"/>
                  </a:lnTo>
                  <a:lnTo>
                    <a:pt x="350759" y="47498"/>
                  </a:lnTo>
                  <a:lnTo>
                    <a:pt x="352995" y="67148"/>
                  </a:lnTo>
                  <a:lnTo>
                    <a:pt x="340032" y="88527"/>
                  </a:lnTo>
                  <a:lnTo>
                    <a:pt x="327069" y="109905"/>
                  </a:lnTo>
                  <a:lnTo>
                    <a:pt x="311869" y="111634"/>
                  </a:lnTo>
                  <a:lnTo>
                    <a:pt x="314105" y="131284"/>
                  </a:lnTo>
                  <a:lnTo>
                    <a:pt x="301142" y="152663"/>
                  </a:lnTo>
                  <a:lnTo>
                    <a:pt x="305614" y="191960"/>
                  </a:lnTo>
                  <a:lnTo>
                    <a:pt x="312323" y="250907"/>
                  </a:lnTo>
                  <a:lnTo>
                    <a:pt x="319032" y="309854"/>
                  </a:lnTo>
                  <a:lnTo>
                    <a:pt x="310541" y="370531"/>
                  </a:lnTo>
                  <a:lnTo>
                    <a:pt x="319486" y="449127"/>
                  </a:lnTo>
                  <a:lnTo>
                    <a:pt x="335139" y="586669"/>
                  </a:lnTo>
                  <a:cubicBezTo>
                    <a:pt x="335291" y="633093"/>
                    <a:pt x="335442" y="679518"/>
                    <a:pt x="335594" y="725942"/>
                  </a:cubicBezTo>
                  <a:cubicBezTo>
                    <a:pt x="335745" y="772366"/>
                    <a:pt x="335897" y="818790"/>
                    <a:pt x="336048" y="865214"/>
                  </a:cubicBezTo>
                  <a:lnTo>
                    <a:pt x="332030" y="965189"/>
                  </a:lnTo>
                  <a:lnTo>
                    <a:pt x="328011" y="1065163"/>
                  </a:lnTo>
                  <a:lnTo>
                    <a:pt x="306557" y="1147219"/>
                  </a:lnTo>
                  <a:lnTo>
                    <a:pt x="269903" y="1231005"/>
                  </a:lnTo>
                  <a:lnTo>
                    <a:pt x="233249" y="1314790"/>
                  </a:lnTo>
                  <a:lnTo>
                    <a:pt x="179159" y="1380656"/>
                  </a:lnTo>
                  <a:lnTo>
                    <a:pt x="138033" y="1425144"/>
                  </a:lnTo>
                  <a:lnTo>
                    <a:pt x="112106" y="1467901"/>
                  </a:lnTo>
                  <a:lnTo>
                    <a:pt x="81707" y="1471361"/>
                  </a:lnTo>
                  <a:lnTo>
                    <a:pt x="75510" y="1472066"/>
                  </a:lnTo>
                  <a:cubicBezTo>
                    <a:pt x="75510" y="1333881"/>
                    <a:pt x="57503" y="1200844"/>
                    <a:pt x="57503" y="1062659"/>
                  </a:cubicBezTo>
                  <a:lnTo>
                    <a:pt x="91072" y="1012516"/>
                  </a:lnTo>
                  <a:lnTo>
                    <a:pt x="99563" y="951839"/>
                  </a:lnTo>
                  <a:lnTo>
                    <a:pt x="92854" y="892892"/>
                  </a:lnTo>
                  <a:lnTo>
                    <a:pt x="99108" y="812566"/>
                  </a:lnTo>
                  <a:lnTo>
                    <a:pt x="107599" y="751890"/>
                  </a:lnTo>
                  <a:lnTo>
                    <a:pt x="98654" y="673294"/>
                  </a:lnTo>
                  <a:lnTo>
                    <a:pt x="87473" y="575050"/>
                  </a:lnTo>
                  <a:lnTo>
                    <a:pt x="76292" y="476805"/>
                  </a:lnTo>
                  <a:lnTo>
                    <a:pt x="62874" y="358911"/>
                  </a:lnTo>
                  <a:lnTo>
                    <a:pt x="56165" y="299965"/>
                  </a:lnTo>
                  <a:lnTo>
                    <a:pt x="49457" y="241017"/>
                  </a:lnTo>
                  <a:lnTo>
                    <a:pt x="44984" y="201720"/>
                  </a:lnTo>
                  <a:lnTo>
                    <a:pt x="40512" y="162421"/>
                  </a:lnTo>
                  <a:lnTo>
                    <a:pt x="38275" y="142772"/>
                  </a:lnTo>
                  <a:lnTo>
                    <a:pt x="36039" y="123124"/>
                  </a:lnTo>
                  <a:lnTo>
                    <a:pt x="33803" y="103475"/>
                  </a:lnTo>
                  <a:lnTo>
                    <a:pt x="16367" y="85556"/>
                  </a:lnTo>
                  <a:lnTo>
                    <a:pt x="0" y="87418"/>
                  </a:lnTo>
                  <a:lnTo>
                    <a:pt x="31106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140" y="4639310"/>
            <a:ext cx="4867910" cy="16973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680" y="1801495"/>
            <a:ext cx="6393180" cy="1696720"/>
          </a:xfrm>
          <a:prstGeom prst="rect">
            <a:avLst/>
          </a:prstGeom>
        </p:spPr>
      </p:pic>
      <p:sp>
        <p:nvSpPr>
          <p:cNvPr id="57" name="Freeform 267"/>
          <p:cNvSpPr/>
          <p:nvPr/>
        </p:nvSpPr>
        <p:spPr bwMode="auto">
          <a:xfrm>
            <a:off x="842645" y="1960880"/>
            <a:ext cx="286385" cy="325755"/>
          </a:xfrm>
          <a:custGeom>
            <a:avLst/>
            <a:gdLst>
              <a:gd name="T0" fmla="*/ 0 w 148"/>
              <a:gd name="T1" fmla="*/ 4 h 120"/>
              <a:gd name="T2" fmla="*/ 0 w 148"/>
              <a:gd name="T3" fmla="*/ 0 h 120"/>
              <a:gd name="T4" fmla="*/ 0 w 148"/>
              <a:gd name="T5" fmla="*/ 0 h 120"/>
              <a:gd name="T6" fmla="*/ 4 w 148"/>
              <a:gd name="T7" fmla="*/ 0 h 120"/>
              <a:gd name="T8" fmla="*/ 8 w 148"/>
              <a:gd name="T9" fmla="*/ 0 h 120"/>
              <a:gd name="T10" fmla="*/ 12 w 148"/>
              <a:gd name="T11" fmla="*/ 0 h 120"/>
              <a:gd name="T12" fmla="*/ 20 w 148"/>
              <a:gd name="T13" fmla="*/ 0 h 120"/>
              <a:gd name="T14" fmla="*/ 28 w 148"/>
              <a:gd name="T15" fmla="*/ 0 h 120"/>
              <a:gd name="T16" fmla="*/ 36 w 148"/>
              <a:gd name="T17" fmla="*/ 4 h 120"/>
              <a:gd name="T18" fmla="*/ 64 w 148"/>
              <a:gd name="T19" fmla="*/ 12 h 120"/>
              <a:gd name="T20" fmla="*/ 96 w 148"/>
              <a:gd name="T21" fmla="*/ 20 h 120"/>
              <a:gd name="T22" fmla="*/ 108 w 148"/>
              <a:gd name="T23" fmla="*/ 28 h 120"/>
              <a:gd name="T24" fmla="*/ 120 w 148"/>
              <a:gd name="T25" fmla="*/ 36 h 120"/>
              <a:gd name="T26" fmla="*/ 128 w 148"/>
              <a:gd name="T27" fmla="*/ 44 h 120"/>
              <a:gd name="T28" fmla="*/ 136 w 148"/>
              <a:gd name="T29" fmla="*/ 52 h 120"/>
              <a:gd name="T30" fmla="*/ 140 w 148"/>
              <a:gd name="T31" fmla="*/ 60 h 120"/>
              <a:gd name="T32" fmla="*/ 144 w 148"/>
              <a:gd name="T33" fmla="*/ 68 h 120"/>
              <a:gd name="T34" fmla="*/ 144 w 148"/>
              <a:gd name="T35" fmla="*/ 76 h 120"/>
              <a:gd name="T36" fmla="*/ 148 w 148"/>
              <a:gd name="T37" fmla="*/ 80 h 120"/>
              <a:gd name="T38" fmla="*/ 148 w 148"/>
              <a:gd name="T39" fmla="*/ 96 h 120"/>
              <a:gd name="T40" fmla="*/ 144 w 148"/>
              <a:gd name="T41" fmla="*/ 100 h 120"/>
              <a:gd name="T42" fmla="*/ 144 w 148"/>
              <a:gd name="T43" fmla="*/ 108 h 120"/>
              <a:gd name="T44" fmla="*/ 140 w 148"/>
              <a:gd name="T45" fmla="*/ 112 h 120"/>
              <a:gd name="T46" fmla="*/ 136 w 148"/>
              <a:gd name="T47" fmla="*/ 116 h 120"/>
              <a:gd name="T48" fmla="*/ 132 w 148"/>
              <a:gd name="T49" fmla="*/ 120 h 120"/>
              <a:gd name="T50" fmla="*/ 124 w 148"/>
              <a:gd name="T51" fmla="*/ 120 h 120"/>
              <a:gd name="T52" fmla="*/ 120 w 148"/>
              <a:gd name="T53" fmla="*/ 120 h 120"/>
              <a:gd name="T54" fmla="*/ 116 w 148"/>
              <a:gd name="T55" fmla="*/ 120 h 120"/>
              <a:gd name="T56" fmla="*/ 112 w 148"/>
              <a:gd name="T57" fmla="*/ 116 h 120"/>
              <a:gd name="T58" fmla="*/ 108 w 148"/>
              <a:gd name="T59" fmla="*/ 112 h 120"/>
              <a:gd name="T60" fmla="*/ 100 w 148"/>
              <a:gd name="T61" fmla="*/ 108 h 120"/>
              <a:gd name="T62" fmla="*/ 92 w 148"/>
              <a:gd name="T63" fmla="*/ 100 h 120"/>
              <a:gd name="T64" fmla="*/ 84 w 148"/>
              <a:gd name="T65" fmla="*/ 92 h 120"/>
              <a:gd name="T66" fmla="*/ 76 w 148"/>
              <a:gd name="T67" fmla="*/ 84 h 120"/>
              <a:gd name="T68" fmla="*/ 56 w 148"/>
              <a:gd name="T69" fmla="*/ 68 h 120"/>
              <a:gd name="T70" fmla="*/ 44 w 148"/>
              <a:gd name="T71" fmla="*/ 52 h 120"/>
              <a:gd name="T72" fmla="*/ 28 w 148"/>
              <a:gd name="T73" fmla="*/ 40 h 120"/>
              <a:gd name="T74" fmla="*/ 20 w 148"/>
              <a:gd name="T75" fmla="*/ 32 h 120"/>
              <a:gd name="T76" fmla="*/ 12 w 148"/>
              <a:gd name="T77" fmla="*/ 24 h 120"/>
              <a:gd name="T78" fmla="*/ 4 w 148"/>
              <a:gd name="T79" fmla="*/ 16 h 120"/>
              <a:gd name="T80" fmla="*/ 0 w 148"/>
              <a:gd name="T81" fmla="*/ 8 h 120"/>
              <a:gd name="T82" fmla="*/ 0 w 148"/>
              <a:gd name="T83" fmla="*/ 4 h 120"/>
              <a:gd name="T84" fmla="*/ 0 w 148"/>
              <a:gd name="T85" fmla="*/ 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8" h="120">
                <a:moveTo>
                  <a:pt x="0" y="4"/>
                </a:moveTo>
                <a:lnTo>
                  <a:pt x="0" y="0"/>
                </a:lnTo>
                <a:lnTo>
                  <a:pt x="0" y="0"/>
                </a:lnTo>
                <a:lnTo>
                  <a:pt x="4" y="0"/>
                </a:lnTo>
                <a:lnTo>
                  <a:pt x="8" y="0"/>
                </a:lnTo>
                <a:lnTo>
                  <a:pt x="12" y="0"/>
                </a:lnTo>
                <a:lnTo>
                  <a:pt x="20" y="0"/>
                </a:lnTo>
                <a:lnTo>
                  <a:pt x="28" y="0"/>
                </a:lnTo>
                <a:lnTo>
                  <a:pt x="36" y="4"/>
                </a:lnTo>
                <a:lnTo>
                  <a:pt x="64" y="12"/>
                </a:lnTo>
                <a:lnTo>
                  <a:pt x="96" y="20"/>
                </a:lnTo>
                <a:lnTo>
                  <a:pt x="108" y="28"/>
                </a:lnTo>
                <a:lnTo>
                  <a:pt x="120" y="36"/>
                </a:lnTo>
                <a:lnTo>
                  <a:pt x="128" y="44"/>
                </a:lnTo>
                <a:lnTo>
                  <a:pt x="136" y="52"/>
                </a:lnTo>
                <a:lnTo>
                  <a:pt x="140" y="60"/>
                </a:lnTo>
                <a:lnTo>
                  <a:pt x="144" y="68"/>
                </a:lnTo>
                <a:lnTo>
                  <a:pt x="144" y="76"/>
                </a:lnTo>
                <a:lnTo>
                  <a:pt x="148" y="80"/>
                </a:lnTo>
                <a:lnTo>
                  <a:pt x="148" y="96"/>
                </a:lnTo>
                <a:lnTo>
                  <a:pt x="144" y="100"/>
                </a:lnTo>
                <a:lnTo>
                  <a:pt x="144" y="108"/>
                </a:lnTo>
                <a:lnTo>
                  <a:pt x="140" y="112"/>
                </a:lnTo>
                <a:lnTo>
                  <a:pt x="136" y="116"/>
                </a:lnTo>
                <a:lnTo>
                  <a:pt x="132" y="120"/>
                </a:lnTo>
                <a:lnTo>
                  <a:pt x="124" y="120"/>
                </a:lnTo>
                <a:lnTo>
                  <a:pt x="120" y="120"/>
                </a:lnTo>
                <a:lnTo>
                  <a:pt x="116" y="120"/>
                </a:lnTo>
                <a:lnTo>
                  <a:pt x="112" y="116"/>
                </a:lnTo>
                <a:lnTo>
                  <a:pt x="108" y="112"/>
                </a:lnTo>
                <a:lnTo>
                  <a:pt x="100" y="108"/>
                </a:lnTo>
                <a:lnTo>
                  <a:pt x="92" y="100"/>
                </a:lnTo>
                <a:lnTo>
                  <a:pt x="84" y="92"/>
                </a:lnTo>
                <a:lnTo>
                  <a:pt x="76" y="84"/>
                </a:lnTo>
                <a:lnTo>
                  <a:pt x="56" y="68"/>
                </a:lnTo>
                <a:lnTo>
                  <a:pt x="44" y="52"/>
                </a:lnTo>
                <a:lnTo>
                  <a:pt x="28" y="40"/>
                </a:lnTo>
                <a:lnTo>
                  <a:pt x="20" y="32"/>
                </a:lnTo>
                <a:lnTo>
                  <a:pt x="12" y="24"/>
                </a:lnTo>
                <a:lnTo>
                  <a:pt x="4" y="16"/>
                </a:lnTo>
                <a:lnTo>
                  <a:pt x="0" y="8"/>
                </a:lnTo>
                <a:lnTo>
                  <a:pt x="0" y="4"/>
                </a:lnTo>
                <a:lnTo>
                  <a:pt x="0" y="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Freeform 267"/>
          <p:cNvSpPr/>
          <p:nvPr/>
        </p:nvSpPr>
        <p:spPr bwMode="auto">
          <a:xfrm>
            <a:off x="1306830" y="2769870"/>
            <a:ext cx="286385" cy="325755"/>
          </a:xfrm>
          <a:custGeom>
            <a:avLst/>
            <a:gdLst>
              <a:gd name="T0" fmla="*/ 0 w 148"/>
              <a:gd name="T1" fmla="*/ 4 h 120"/>
              <a:gd name="T2" fmla="*/ 0 w 148"/>
              <a:gd name="T3" fmla="*/ 0 h 120"/>
              <a:gd name="T4" fmla="*/ 0 w 148"/>
              <a:gd name="T5" fmla="*/ 0 h 120"/>
              <a:gd name="T6" fmla="*/ 4 w 148"/>
              <a:gd name="T7" fmla="*/ 0 h 120"/>
              <a:gd name="T8" fmla="*/ 8 w 148"/>
              <a:gd name="T9" fmla="*/ 0 h 120"/>
              <a:gd name="T10" fmla="*/ 12 w 148"/>
              <a:gd name="T11" fmla="*/ 0 h 120"/>
              <a:gd name="T12" fmla="*/ 20 w 148"/>
              <a:gd name="T13" fmla="*/ 0 h 120"/>
              <a:gd name="T14" fmla="*/ 28 w 148"/>
              <a:gd name="T15" fmla="*/ 0 h 120"/>
              <a:gd name="T16" fmla="*/ 36 w 148"/>
              <a:gd name="T17" fmla="*/ 4 h 120"/>
              <a:gd name="T18" fmla="*/ 64 w 148"/>
              <a:gd name="T19" fmla="*/ 12 h 120"/>
              <a:gd name="T20" fmla="*/ 96 w 148"/>
              <a:gd name="T21" fmla="*/ 20 h 120"/>
              <a:gd name="T22" fmla="*/ 108 w 148"/>
              <a:gd name="T23" fmla="*/ 28 h 120"/>
              <a:gd name="T24" fmla="*/ 120 w 148"/>
              <a:gd name="T25" fmla="*/ 36 h 120"/>
              <a:gd name="T26" fmla="*/ 128 w 148"/>
              <a:gd name="T27" fmla="*/ 44 h 120"/>
              <a:gd name="T28" fmla="*/ 136 w 148"/>
              <a:gd name="T29" fmla="*/ 52 h 120"/>
              <a:gd name="T30" fmla="*/ 140 w 148"/>
              <a:gd name="T31" fmla="*/ 60 h 120"/>
              <a:gd name="T32" fmla="*/ 144 w 148"/>
              <a:gd name="T33" fmla="*/ 68 h 120"/>
              <a:gd name="T34" fmla="*/ 144 w 148"/>
              <a:gd name="T35" fmla="*/ 76 h 120"/>
              <a:gd name="T36" fmla="*/ 148 w 148"/>
              <a:gd name="T37" fmla="*/ 80 h 120"/>
              <a:gd name="T38" fmla="*/ 148 w 148"/>
              <a:gd name="T39" fmla="*/ 96 h 120"/>
              <a:gd name="T40" fmla="*/ 144 w 148"/>
              <a:gd name="T41" fmla="*/ 100 h 120"/>
              <a:gd name="T42" fmla="*/ 144 w 148"/>
              <a:gd name="T43" fmla="*/ 108 h 120"/>
              <a:gd name="T44" fmla="*/ 140 w 148"/>
              <a:gd name="T45" fmla="*/ 112 h 120"/>
              <a:gd name="T46" fmla="*/ 136 w 148"/>
              <a:gd name="T47" fmla="*/ 116 h 120"/>
              <a:gd name="T48" fmla="*/ 132 w 148"/>
              <a:gd name="T49" fmla="*/ 120 h 120"/>
              <a:gd name="T50" fmla="*/ 124 w 148"/>
              <a:gd name="T51" fmla="*/ 120 h 120"/>
              <a:gd name="T52" fmla="*/ 120 w 148"/>
              <a:gd name="T53" fmla="*/ 120 h 120"/>
              <a:gd name="T54" fmla="*/ 116 w 148"/>
              <a:gd name="T55" fmla="*/ 120 h 120"/>
              <a:gd name="T56" fmla="*/ 112 w 148"/>
              <a:gd name="T57" fmla="*/ 116 h 120"/>
              <a:gd name="T58" fmla="*/ 108 w 148"/>
              <a:gd name="T59" fmla="*/ 112 h 120"/>
              <a:gd name="T60" fmla="*/ 100 w 148"/>
              <a:gd name="T61" fmla="*/ 108 h 120"/>
              <a:gd name="T62" fmla="*/ 92 w 148"/>
              <a:gd name="T63" fmla="*/ 100 h 120"/>
              <a:gd name="T64" fmla="*/ 84 w 148"/>
              <a:gd name="T65" fmla="*/ 92 h 120"/>
              <a:gd name="T66" fmla="*/ 76 w 148"/>
              <a:gd name="T67" fmla="*/ 84 h 120"/>
              <a:gd name="T68" fmla="*/ 56 w 148"/>
              <a:gd name="T69" fmla="*/ 68 h 120"/>
              <a:gd name="T70" fmla="*/ 44 w 148"/>
              <a:gd name="T71" fmla="*/ 52 h 120"/>
              <a:gd name="T72" fmla="*/ 28 w 148"/>
              <a:gd name="T73" fmla="*/ 40 h 120"/>
              <a:gd name="T74" fmla="*/ 20 w 148"/>
              <a:gd name="T75" fmla="*/ 32 h 120"/>
              <a:gd name="T76" fmla="*/ 12 w 148"/>
              <a:gd name="T77" fmla="*/ 24 h 120"/>
              <a:gd name="T78" fmla="*/ 4 w 148"/>
              <a:gd name="T79" fmla="*/ 16 h 120"/>
              <a:gd name="T80" fmla="*/ 0 w 148"/>
              <a:gd name="T81" fmla="*/ 8 h 120"/>
              <a:gd name="T82" fmla="*/ 0 w 148"/>
              <a:gd name="T83" fmla="*/ 4 h 120"/>
              <a:gd name="T84" fmla="*/ 0 w 148"/>
              <a:gd name="T85" fmla="*/ 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8" h="120">
                <a:moveTo>
                  <a:pt x="0" y="4"/>
                </a:moveTo>
                <a:lnTo>
                  <a:pt x="0" y="0"/>
                </a:lnTo>
                <a:lnTo>
                  <a:pt x="0" y="0"/>
                </a:lnTo>
                <a:lnTo>
                  <a:pt x="4" y="0"/>
                </a:lnTo>
                <a:lnTo>
                  <a:pt x="8" y="0"/>
                </a:lnTo>
                <a:lnTo>
                  <a:pt x="12" y="0"/>
                </a:lnTo>
                <a:lnTo>
                  <a:pt x="20" y="0"/>
                </a:lnTo>
                <a:lnTo>
                  <a:pt x="28" y="0"/>
                </a:lnTo>
                <a:lnTo>
                  <a:pt x="36" y="4"/>
                </a:lnTo>
                <a:lnTo>
                  <a:pt x="64" y="12"/>
                </a:lnTo>
                <a:lnTo>
                  <a:pt x="96" y="20"/>
                </a:lnTo>
                <a:lnTo>
                  <a:pt x="108" y="28"/>
                </a:lnTo>
                <a:lnTo>
                  <a:pt x="120" y="36"/>
                </a:lnTo>
                <a:lnTo>
                  <a:pt x="128" y="44"/>
                </a:lnTo>
                <a:lnTo>
                  <a:pt x="136" y="52"/>
                </a:lnTo>
                <a:lnTo>
                  <a:pt x="140" y="60"/>
                </a:lnTo>
                <a:lnTo>
                  <a:pt x="144" y="68"/>
                </a:lnTo>
                <a:lnTo>
                  <a:pt x="144" y="76"/>
                </a:lnTo>
                <a:lnTo>
                  <a:pt x="148" y="80"/>
                </a:lnTo>
                <a:lnTo>
                  <a:pt x="148" y="96"/>
                </a:lnTo>
                <a:lnTo>
                  <a:pt x="144" y="100"/>
                </a:lnTo>
                <a:lnTo>
                  <a:pt x="144" y="108"/>
                </a:lnTo>
                <a:lnTo>
                  <a:pt x="140" y="112"/>
                </a:lnTo>
                <a:lnTo>
                  <a:pt x="136" y="116"/>
                </a:lnTo>
                <a:lnTo>
                  <a:pt x="132" y="120"/>
                </a:lnTo>
                <a:lnTo>
                  <a:pt x="124" y="120"/>
                </a:lnTo>
                <a:lnTo>
                  <a:pt x="120" y="120"/>
                </a:lnTo>
                <a:lnTo>
                  <a:pt x="116" y="120"/>
                </a:lnTo>
                <a:lnTo>
                  <a:pt x="112" y="116"/>
                </a:lnTo>
                <a:lnTo>
                  <a:pt x="108" y="112"/>
                </a:lnTo>
                <a:lnTo>
                  <a:pt x="100" y="108"/>
                </a:lnTo>
                <a:lnTo>
                  <a:pt x="92" y="100"/>
                </a:lnTo>
                <a:lnTo>
                  <a:pt x="84" y="92"/>
                </a:lnTo>
                <a:lnTo>
                  <a:pt x="76" y="84"/>
                </a:lnTo>
                <a:lnTo>
                  <a:pt x="56" y="68"/>
                </a:lnTo>
                <a:lnTo>
                  <a:pt x="44" y="52"/>
                </a:lnTo>
                <a:lnTo>
                  <a:pt x="28" y="40"/>
                </a:lnTo>
                <a:lnTo>
                  <a:pt x="20" y="32"/>
                </a:lnTo>
                <a:lnTo>
                  <a:pt x="12" y="24"/>
                </a:lnTo>
                <a:lnTo>
                  <a:pt x="4" y="16"/>
                </a:lnTo>
                <a:lnTo>
                  <a:pt x="0" y="8"/>
                </a:lnTo>
                <a:lnTo>
                  <a:pt x="0" y="4"/>
                </a:lnTo>
                <a:lnTo>
                  <a:pt x="0" y="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Freeform 263"/>
          <p:cNvSpPr/>
          <p:nvPr/>
        </p:nvSpPr>
        <p:spPr bwMode="auto">
          <a:xfrm>
            <a:off x="627380" y="1930400"/>
            <a:ext cx="800100" cy="1462405"/>
          </a:xfrm>
          <a:custGeom>
            <a:avLst/>
            <a:gdLst>
              <a:gd name="T0" fmla="*/ 236 w 308"/>
              <a:gd name="T1" fmla="*/ 16 h 384"/>
              <a:gd name="T2" fmla="*/ 236 w 308"/>
              <a:gd name="T3" fmla="*/ 8 h 384"/>
              <a:gd name="T4" fmla="*/ 240 w 308"/>
              <a:gd name="T5" fmla="*/ 0 h 384"/>
              <a:gd name="T6" fmla="*/ 260 w 308"/>
              <a:gd name="T7" fmla="*/ 0 h 384"/>
              <a:gd name="T8" fmla="*/ 284 w 308"/>
              <a:gd name="T9" fmla="*/ 4 h 384"/>
              <a:gd name="T10" fmla="*/ 300 w 308"/>
              <a:gd name="T11" fmla="*/ 8 h 384"/>
              <a:gd name="T12" fmla="*/ 308 w 308"/>
              <a:gd name="T13" fmla="*/ 16 h 384"/>
              <a:gd name="T14" fmla="*/ 308 w 308"/>
              <a:gd name="T15" fmla="*/ 24 h 384"/>
              <a:gd name="T16" fmla="*/ 304 w 308"/>
              <a:gd name="T17" fmla="*/ 44 h 384"/>
              <a:gd name="T18" fmla="*/ 300 w 308"/>
              <a:gd name="T19" fmla="*/ 72 h 384"/>
              <a:gd name="T20" fmla="*/ 288 w 308"/>
              <a:gd name="T21" fmla="*/ 124 h 384"/>
              <a:gd name="T22" fmla="*/ 268 w 308"/>
              <a:gd name="T23" fmla="*/ 188 h 384"/>
              <a:gd name="T24" fmla="*/ 240 w 308"/>
              <a:gd name="T25" fmla="*/ 240 h 384"/>
              <a:gd name="T26" fmla="*/ 204 w 308"/>
              <a:gd name="T27" fmla="*/ 288 h 384"/>
              <a:gd name="T28" fmla="*/ 156 w 308"/>
              <a:gd name="T29" fmla="*/ 324 h 384"/>
              <a:gd name="T30" fmla="*/ 100 w 308"/>
              <a:gd name="T31" fmla="*/ 356 h 384"/>
              <a:gd name="T32" fmla="*/ 56 w 308"/>
              <a:gd name="T33" fmla="*/ 376 h 384"/>
              <a:gd name="T34" fmla="*/ 32 w 308"/>
              <a:gd name="T35" fmla="*/ 384 h 384"/>
              <a:gd name="T36" fmla="*/ 12 w 308"/>
              <a:gd name="T37" fmla="*/ 384 h 384"/>
              <a:gd name="T38" fmla="*/ 4 w 308"/>
              <a:gd name="T39" fmla="*/ 384 h 384"/>
              <a:gd name="T40" fmla="*/ 0 w 308"/>
              <a:gd name="T41" fmla="*/ 380 h 384"/>
              <a:gd name="T42" fmla="*/ 4 w 308"/>
              <a:gd name="T43" fmla="*/ 372 h 384"/>
              <a:gd name="T44" fmla="*/ 16 w 308"/>
              <a:gd name="T45" fmla="*/ 364 h 384"/>
              <a:gd name="T46" fmla="*/ 36 w 308"/>
              <a:gd name="T47" fmla="*/ 352 h 384"/>
              <a:gd name="T48" fmla="*/ 72 w 308"/>
              <a:gd name="T49" fmla="*/ 336 h 384"/>
              <a:gd name="T50" fmla="*/ 120 w 308"/>
              <a:gd name="T51" fmla="*/ 304 h 384"/>
              <a:gd name="T52" fmla="*/ 164 w 308"/>
              <a:gd name="T53" fmla="*/ 264 h 384"/>
              <a:gd name="T54" fmla="*/ 196 w 308"/>
              <a:gd name="T55" fmla="*/ 220 h 384"/>
              <a:gd name="T56" fmla="*/ 220 w 308"/>
              <a:gd name="T57" fmla="*/ 168 h 384"/>
              <a:gd name="T58" fmla="*/ 240 w 308"/>
              <a:gd name="T59" fmla="*/ 116 h 384"/>
              <a:gd name="T60" fmla="*/ 244 w 308"/>
              <a:gd name="T61" fmla="*/ 72 h 384"/>
              <a:gd name="T62" fmla="*/ 244 w 308"/>
              <a:gd name="T63" fmla="*/ 52 h 384"/>
              <a:gd name="T64" fmla="*/ 244 w 308"/>
              <a:gd name="T65" fmla="*/ 36 h 384"/>
              <a:gd name="T66" fmla="*/ 240 w 308"/>
              <a:gd name="T67" fmla="*/ 24 h 384"/>
              <a:gd name="T68" fmla="*/ 240 w 308"/>
              <a:gd name="T69" fmla="*/ 2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8" h="384">
                <a:moveTo>
                  <a:pt x="240" y="20"/>
                </a:moveTo>
                <a:lnTo>
                  <a:pt x="236" y="16"/>
                </a:lnTo>
                <a:lnTo>
                  <a:pt x="232" y="12"/>
                </a:lnTo>
                <a:lnTo>
                  <a:pt x="236" y="8"/>
                </a:lnTo>
                <a:lnTo>
                  <a:pt x="240" y="4"/>
                </a:lnTo>
                <a:lnTo>
                  <a:pt x="240" y="0"/>
                </a:lnTo>
                <a:lnTo>
                  <a:pt x="248" y="0"/>
                </a:lnTo>
                <a:lnTo>
                  <a:pt x="260" y="0"/>
                </a:lnTo>
                <a:lnTo>
                  <a:pt x="272" y="0"/>
                </a:lnTo>
                <a:lnTo>
                  <a:pt x="284" y="4"/>
                </a:lnTo>
                <a:lnTo>
                  <a:pt x="296" y="8"/>
                </a:lnTo>
                <a:lnTo>
                  <a:pt x="300" y="8"/>
                </a:lnTo>
                <a:lnTo>
                  <a:pt x="304" y="12"/>
                </a:lnTo>
                <a:lnTo>
                  <a:pt x="308" y="16"/>
                </a:lnTo>
                <a:lnTo>
                  <a:pt x="308" y="20"/>
                </a:lnTo>
                <a:lnTo>
                  <a:pt x="308" y="24"/>
                </a:lnTo>
                <a:lnTo>
                  <a:pt x="304" y="36"/>
                </a:lnTo>
                <a:lnTo>
                  <a:pt x="304" y="44"/>
                </a:lnTo>
                <a:lnTo>
                  <a:pt x="300" y="56"/>
                </a:lnTo>
                <a:lnTo>
                  <a:pt x="300" y="72"/>
                </a:lnTo>
                <a:lnTo>
                  <a:pt x="296" y="88"/>
                </a:lnTo>
                <a:lnTo>
                  <a:pt x="288" y="124"/>
                </a:lnTo>
                <a:lnTo>
                  <a:pt x="280" y="160"/>
                </a:lnTo>
                <a:lnTo>
                  <a:pt x="268" y="188"/>
                </a:lnTo>
                <a:lnTo>
                  <a:pt x="256" y="216"/>
                </a:lnTo>
                <a:lnTo>
                  <a:pt x="240" y="240"/>
                </a:lnTo>
                <a:lnTo>
                  <a:pt x="224" y="264"/>
                </a:lnTo>
                <a:lnTo>
                  <a:pt x="204" y="288"/>
                </a:lnTo>
                <a:lnTo>
                  <a:pt x="180" y="308"/>
                </a:lnTo>
                <a:lnTo>
                  <a:pt x="156" y="324"/>
                </a:lnTo>
                <a:lnTo>
                  <a:pt x="128" y="340"/>
                </a:lnTo>
                <a:lnTo>
                  <a:pt x="100" y="356"/>
                </a:lnTo>
                <a:lnTo>
                  <a:pt x="72" y="368"/>
                </a:lnTo>
                <a:lnTo>
                  <a:pt x="56" y="376"/>
                </a:lnTo>
                <a:lnTo>
                  <a:pt x="44" y="380"/>
                </a:lnTo>
                <a:lnTo>
                  <a:pt x="32" y="384"/>
                </a:lnTo>
                <a:lnTo>
                  <a:pt x="20" y="384"/>
                </a:lnTo>
                <a:lnTo>
                  <a:pt x="12" y="384"/>
                </a:lnTo>
                <a:lnTo>
                  <a:pt x="8" y="384"/>
                </a:lnTo>
                <a:lnTo>
                  <a:pt x="4" y="384"/>
                </a:lnTo>
                <a:lnTo>
                  <a:pt x="0" y="384"/>
                </a:lnTo>
                <a:lnTo>
                  <a:pt x="0" y="380"/>
                </a:lnTo>
                <a:lnTo>
                  <a:pt x="4" y="376"/>
                </a:lnTo>
                <a:lnTo>
                  <a:pt x="4" y="372"/>
                </a:lnTo>
                <a:lnTo>
                  <a:pt x="12" y="368"/>
                </a:lnTo>
                <a:lnTo>
                  <a:pt x="16" y="364"/>
                </a:lnTo>
                <a:lnTo>
                  <a:pt x="24" y="360"/>
                </a:lnTo>
                <a:lnTo>
                  <a:pt x="36" y="352"/>
                </a:lnTo>
                <a:lnTo>
                  <a:pt x="48" y="348"/>
                </a:lnTo>
                <a:lnTo>
                  <a:pt x="72" y="336"/>
                </a:lnTo>
                <a:lnTo>
                  <a:pt x="96" y="320"/>
                </a:lnTo>
                <a:lnTo>
                  <a:pt x="120" y="304"/>
                </a:lnTo>
                <a:lnTo>
                  <a:pt x="140" y="284"/>
                </a:lnTo>
                <a:lnTo>
                  <a:pt x="164" y="264"/>
                </a:lnTo>
                <a:lnTo>
                  <a:pt x="180" y="244"/>
                </a:lnTo>
                <a:lnTo>
                  <a:pt x="196" y="220"/>
                </a:lnTo>
                <a:lnTo>
                  <a:pt x="212" y="192"/>
                </a:lnTo>
                <a:lnTo>
                  <a:pt x="220" y="168"/>
                </a:lnTo>
                <a:lnTo>
                  <a:pt x="232" y="144"/>
                </a:lnTo>
                <a:lnTo>
                  <a:pt x="240" y="116"/>
                </a:lnTo>
                <a:lnTo>
                  <a:pt x="244" y="88"/>
                </a:lnTo>
                <a:lnTo>
                  <a:pt x="244" y="72"/>
                </a:lnTo>
                <a:lnTo>
                  <a:pt x="244" y="60"/>
                </a:lnTo>
                <a:lnTo>
                  <a:pt x="244" y="52"/>
                </a:lnTo>
                <a:lnTo>
                  <a:pt x="244" y="44"/>
                </a:lnTo>
                <a:lnTo>
                  <a:pt x="244" y="36"/>
                </a:lnTo>
                <a:lnTo>
                  <a:pt x="244" y="28"/>
                </a:lnTo>
                <a:lnTo>
                  <a:pt x="240" y="24"/>
                </a:lnTo>
                <a:lnTo>
                  <a:pt x="240" y="20"/>
                </a:lnTo>
                <a:lnTo>
                  <a:pt x="240" y="2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任意多边形: 形状 22"/>
          <p:cNvSpPr/>
          <p:nvPr/>
        </p:nvSpPr>
        <p:spPr>
          <a:xfrm rot="389575">
            <a:off x="708660" y="2246630"/>
            <a:ext cx="1264285" cy="340360"/>
          </a:xfrm>
          <a:custGeom>
            <a:avLst/>
            <a:gdLst>
              <a:gd name="connsiteX0" fmla="*/ 881126 w 1213390"/>
              <a:gd name="connsiteY0" fmla="*/ 6920 h 393338"/>
              <a:gd name="connsiteX1" fmla="*/ 896325 w 1213390"/>
              <a:gd name="connsiteY1" fmla="*/ 5190 h 393338"/>
              <a:gd name="connsiteX2" fmla="*/ 926725 w 1213390"/>
              <a:gd name="connsiteY2" fmla="*/ 1730 h 393338"/>
              <a:gd name="connsiteX3" fmla="*/ 941925 w 1213390"/>
              <a:gd name="connsiteY3" fmla="*/ 0 h 393338"/>
              <a:gd name="connsiteX4" fmla="*/ 974560 w 1213390"/>
              <a:gd name="connsiteY4" fmla="*/ 16190 h 393338"/>
              <a:gd name="connsiteX5" fmla="*/ 1007196 w 1213390"/>
              <a:gd name="connsiteY5" fmla="*/ 32379 h 393338"/>
              <a:gd name="connsiteX6" fmla="*/ 1055031 w 1213390"/>
              <a:gd name="connsiteY6" fmla="*/ 46838 h 393338"/>
              <a:gd name="connsiteX7" fmla="*/ 1118065 w 1213390"/>
              <a:gd name="connsiteY7" fmla="*/ 59568 h 393338"/>
              <a:gd name="connsiteX8" fmla="*/ 1135502 w 1213390"/>
              <a:gd name="connsiteY8" fmla="*/ 77487 h 393338"/>
              <a:gd name="connsiteX9" fmla="*/ 1168137 w 1213390"/>
              <a:gd name="connsiteY9" fmla="*/ 93676 h 393338"/>
              <a:gd name="connsiteX10" fmla="*/ 1200773 w 1213390"/>
              <a:gd name="connsiteY10" fmla="*/ 109866 h 393338"/>
              <a:gd name="connsiteX11" fmla="*/ 1213390 w 1213390"/>
              <a:gd name="connsiteY11" fmla="*/ 116124 h 393338"/>
              <a:gd name="connsiteX12" fmla="*/ 902321 w 1213390"/>
              <a:gd name="connsiteY12" fmla="*/ 203542 h 393338"/>
              <a:gd name="connsiteX13" fmla="*/ 888289 w 1213390"/>
              <a:gd name="connsiteY13" fmla="*/ 205139 h 393338"/>
              <a:gd name="connsiteX14" fmla="*/ 842689 w 1213390"/>
              <a:gd name="connsiteY14" fmla="*/ 210329 h 393338"/>
              <a:gd name="connsiteX15" fmla="*/ 808517 w 1213390"/>
              <a:gd name="connsiteY15" fmla="*/ 229904 h 393338"/>
              <a:gd name="connsiteX16" fmla="*/ 783291 w 1213390"/>
              <a:gd name="connsiteY16" fmla="*/ 236993 h 393338"/>
              <a:gd name="connsiteX17" fmla="*/ 738528 w 1213390"/>
              <a:gd name="connsiteY17" fmla="*/ 242087 h 393338"/>
              <a:gd name="connsiteX18" fmla="*/ 692930 w 1213390"/>
              <a:gd name="connsiteY18" fmla="*/ 247277 h 393338"/>
              <a:gd name="connsiteX19" fmla="*/ 634368 w 1213390"/>
              <a:gd name="connsiteY19" fmla="*/ 273846 h 393338"/>
              <a:gd name="connsiteX20" fmla="*/ 603968 w 1213390"/>
              <a:gd name="connsiteY20" fmla="*/ 277305 h 393338"/>
              <a:gd name="connsiteX21" fmla="*/ 543169 w 1213390"/>
              <a:gd name="connsiteY21" fmla="*/ 284225 h 393338"/>
              <a:gd name="connsiteX22" fmla="*/ 484607 w 1213390"/>
              <a:gd name="connsiteY22" fmla="*/ 310793 h 393338"/>
              <a:gd name="connsiteX23" fmla="*/ 410845 w 1213390"/>
              <a:gd name="connsiteY23" fmla="*/ 339091 h 393338"/>
              <a:gd name="connsiteX24" fmla="*/ 350046 w 1213390"/>
              <a:gd name="connsiteY24" fmla="*/ 346011 h 393338"/>
              <a:gd name="connsiteX25" fmla="*/ 276284 w 1213390"/>
              <a:gd name="connsiteY25" fmla="*/ 374309 h 393338"/>
              <a:gd name="connsiteX26" fmla="*/ 185087 w 1213390"/>
              <a:gd name="connsiteY26" fmla="*/ 384688 h 393338"/>
              <a:gd name="connsiteX27" fmla="*/ 109089 w 1213390"/>
              <a:gd name="connsiteY27" fmla="*/ 393338 h 393338"/>
              <a:gd name="connsiteX28" fmla="*/ 15654 w 1213390"/>
              <a:gd name="connsiteY28" fmla="*/ 384068 h 393338"/>
              <a:gd name="connsiteX29" fmla="*/ 0 w 1213390"/>
              <a:gd name="connsiteY29" fmla="*/ 246526 h 393338"/>
              <a:gd name="connsiteX30" fmla="*/ 106399 w 1213390"/>
              <a:gd name="connsiteY30" fmla="*/ 234417 h 393338"/>
              <a:gd name="connsiteX31" fmla="*/ 243195 w 1213390"/>
              <a:gd name="connsiteY31" fmla="*/ 218848 h 393338"/>
              <a:gd name="connsiteX32" fmla="*/ 377755 w 1213390"/>
              <a:gd name="connsiteY32" fmla="*/ 183630 h 393338"/>
              <a:gd name="connsiteX33" fmla="*/ 527516 w 1213390"/>
              <a:gd name="connsiteY33" fmla="*/ 146682 h 393338"/>
              <a:gd name="connsiteX34" fmla="*/ 601278 w 1213390"/>
              <a:gd name="connsiteY34" fmla="*/ 118383 h 393338"/>
              <a:gd name="connsiteX35" fmla="*/ 659840 w 1213390"/>
              <a:gd name="connsiteY35" fmla="*/ 91815 h 393338"/>
              <a:gd name="connsiteX36" fmla="*/ 720638 w 1213390"/>
              <a:gd name="connsiteY36" fmla="*/ 84895 h 393338"/>
              <a:gd name="connsiteX37" fmla="*/ 764001 w 1213390"/>
              <a:gd name="connsiteY37" fmla="*/ 60057 h 393338"/>
              <a:gd name="connsiteX38" fmla="*/ 794401 w 1213390"/>
              <a:gd name="connsiteY38" fmla="*/ 56598 h 393338"/>
              <a:gd name="connsiteX39" fmla="*/ 824799 w 1213390"/>
              <a:gd name="connsiteY39" fmla="*/ 53138 h 393338"/>
              <a:gd name="connsiteX40" fmla="*/ 852963 w 1213390"/>
              <a:gd name="connsiteY40" fmla="*/ 30029 h 393338"/>
              <a:gd name="connsiteX41" fmla="*/ 868163 w 1213390"/>
              <a:gd name="connsiteY41" fmla="*/ 28299 h 393338"/>
              <a:gd name="connsiteX42" fmla="*/ 881126 w 1213390"/>
              <a:gd name="connsiteY42" fmla="*/ 6920 h 39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13390" h="393338">
                <a:moveTo>
                  <a:pt x="881126" y="6920"/>
                </a:moveTo>
                <a:lnTo>
                  <a:pt x="896325" y="5190"/>
                </a:lnTo>
                <a:lnTo>
                  <a:pt x="926725" y="1730"/>
                </a:lnTo>
                <a:lnTo>
                  <a:pt x="941925" y="0"/>
                </a:lnTo>
                <a:lnTo>
                  <a:pt x="974560" y="16190"/>
                </a:lnTo>
                <a:lnTo>
                  <a:pt x="1007196" y="32379"/>
                </a:lnTo>
                <a:lnTo>
                  <a:pt x="1055031" y="46838"/>
                </a:lnTo>
                <a:lnTo>
                  <a:pt x="1118065" y="59568"/>
                </a:lnTo>
                <a:lnTo>
                  <a:pt x="1135502" y="77487"/>
                </a:lnTo>
                <a:lnTo>
                  <a:pt x="1168137" y="93676"/>
                </a:lnTo>
                <a:lnTo>
                  <a:pt x="1200773" y="109866"/>
                </a:lnTo>
                <a:lnTo>
                  <a:pt x="1213390" y="116124"/>
                </a:lnTo>
                <a:lnTo>
                  <a:pt x="902321" y="203542"/>
                </a:lnTo>
                <a:lnTo>
                  <a:pt x="888289" y="205139"/>
                </a:lnTo>
                <a:lnTo>
                  <a:pt x="842689" y="210329"/>
                </a:lnTo>
                <a:lnTo>
                  <a:pt x="808517" y="229904"/>
                </a:lnTo>
                <a:lnTo>
                  <a:pt x="783291" y="236993"/>
                </a:lnTo>
                <a:lnTo>
                  <a:pt x="738528" y="242087"/>
                </a:lnTo>
                <a:lnTo>
                  <a:pt x="692930" y="247277"/>
                </a:lnTo>
                <a:lnTo>
                  <a:pt x="634368" y="273846"/>
                </a:lnTo>
                <a:lnTo>
                  <a:pt x="603968" y="277305"/>
                </a:lnTo>
                <a:lnTo>
                  <a:pt x="543169" y="284225"/>
                </a:lnTo>
                <a:lnTo>
                  <a:pt x="484607" y="310793"/>
                </a:lnTo>
                <a:lnTo>
                  <a:pt x="410845" y="339091"/>
                </a:lnTo>
                <a:lnTo>
                  <a:pt x="350046" y="346011"/>
                </a:lnTo>
                <a:lnTo>
                  <a:pt x="276284" y="374309"/>
                </a:lnTo>
                <a:lnTo>
                  <a:pt x="185087" y="384688"/>
                </a:lnTo>
                <a:lnTo>
                  <a:pt x="109089" y="393338"/>
                </a:lnTo>
                <a:lnTo>
                  <a:pt x="15654" y="384068"/>
                </a:lnTo>
                <a:lnTo>
                  <a:pt x="0" y="246526"/>
                </a:lnTo>
                <a:lnTo>
                  <a:pt x="106399" y="234417"/>
                </a:lnTo>
                <a:lnTo>
                  <a:pt x="243195" y="218848"/>
                </a:lnTo>
                <a:lnTo>
                  <a:pt x="377755" y="183630"/>
                </a:lnTo>
                <a:lnTo>
                  <a:pt x="527516" y="146682"/>
                </a:lnTo>
                <a:lnTo>
                  <a:pt x="601278" y="118383"/>
                </a:lnTo>
                <a:lnTo>
                  <a:pt x="659840" y="91815"/>
                </a:lnTo>
                <a:lnTo>
                  <a:pt x="720638" y="84895"/>
                </a:lnTo>
                <a:lnTo>
                  <a:pt x="764001" y="60057"/>
                </a:lnTo>
                <a:lnTo>
                  <a:pt x="794401" y="56598"/>
                </a:lnTo>
                <a:lnTo>
                  <a:pt x="824799" y="53138"/>
                </a:lnTo>
                <a:lnTo>
                  <a:pt x="852963" y="30029"/>
                </a:lnTo>
                <a:lnTo>
                  <a:pt x="868163" y="28299"/>
                </a:lnTo>
                <a:lnTo>
                  <a:pt x="881126" y="692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任意多边形: 形状 23"/>
          <p:cNvSpPr/>
          <p:nvPr/>
        </p:nvSpPr>
        <p:spPr>
          <a:xfrm rot="389575">
            <a:off x="1311910" y="3220085"/>
            <a:ext cx="318770" cy="311150"/>
          </a:xfrm>
          <a:custGeom>
            <a:avLst/>
            <a:gdLst>
              <a:gd name="connsiteX0" fmla="*/ 368447 w 368448"/>
              <a:gd name="connsiteY0" fmla="*/ 0 h 417310"/>
              <a:gd name="connsiteX1" fmla="*/ 368448 w 368448"/>
              <a:gd name="connsiteY1" fmla="*/ 414555 h 417310"/>
              <a:gd name="connsiteX2" fmla="*/ 344245 w 368448"/>
              <a:gd name="connsiteY2" fmla="*/ 417310 h 417310"/>
              <a:gd name="connsiteX3" fmla="*/ 326809 w 368448"/>
              <a:gd name="connsiteY3" fmla="*/ 399390 h 417310"/>
              <a:gd name="connsiteX4" fmla="*/ 309374 w 368448"/>
              <a:gd name="connsiteY4" fmla="*/ 381472 h 417310"/>
              <a:gd name="connsiteX5" fmla="*/ 289702 w 368448"/>
              <a:gd name="connsiteY5" fmla="*/ 343904 h 417310"/>
              <a:gd name="connsiteX6" fmla="*/ 254830 w 368448"/>
              <a:gd name="connsiteY6" fmla="*/ 308065 h 417310"/>
              <a:gd name="connsiteX7" fmla="*/ 219958 w 368448"/>
              <a:gd name="connsiteY7" fmla="*/ 272227 h 417310"/>
              <a:gd name="connsiteX8" fmla="*/ 185086 w 368448"/>
              <a:gd name="connsiteY8" fmla="*/ 236389 h 417310"/>
              <a:gd name="connsiteX9" fmla="*/ 119815 w 368448"/>
              <a:gd name="connsiteY9" fmla="*/ 204011 h 417310"/>
              <a:gd name="connsiteX10" fmla="*/ 69744 w 368448"/>
              <a:gd name="connsiteY10" fmla="*/ 169902 h 417310"/>
              <a:gd name="connsiteX11" fmla="*/ 54544 w 368448"/>
              <a:gd name="connsiteY11" fmla="*/ 171632 h 417310"/>
              <a:gd name="connsiteX12" fmla="*/ 21909 w 368448"/>
              <a:gd name="connsiteY12" fmla="*/ 155443 h 417310"/>
              <a:gd name="connsiteX13" fmla="*/ 19673 w 368448"/>
              <a:gd name="connsiteY13" fmla="*/ 135795 h 417310"/>
              <a:gd name="connsiteX14" fmla="*/ 2237 w 368448"/>
              <a:gd name="connsiteY14" fmla="*/ 117875 h 417310"/>
              <a:gd name="connsiteX15" fmla="*/ 0 w 368448"/>
              <a:gd name="connsiteY15" fmla="*/ 98226 h 417310"/>
              <a:gd name="connsiteX16" fmla="*/ 12964 w 368448"/>
              <a:gd name="connsiteY16" fmla="*/ 76847 h 417310"/>
              <a:gd name="connsiteX17" fmla="*/ 28163 w 368448"/>
              <a:gd name="connsiteY17" fmla="*/ 75117 h 417310"/>
              <a:gd name="connsiteX18" fmla="*/ 43363 w 368448"/>
              <a:gd name="connsiteY18" fmla="*/ 73388 h 417310"/>
              <a:gd name="connsiteX19" fmla="*/ 58563 w 368448"/>
              <a:gd name="connsiteY19" fmla="*/ 71658 h 417310"/>
              <a:gd name="connsiteX20" fmla="*/ 88961 w 368448"/>
              <a:gd name="connsiteY20" fmla="*/ 68198 h 417310"/>
              <a:gd name="connsiteX21" fmla="*/ 119361 w 368448"/>
              <a:gd name="connsiteY21" fmla="*/ 64738 h 417310"/>
              <a:gd name="connsiteX22" fmla="*/ 149760 w 368448"/>
              <a:gd name="connsiteY22" fmla="*/ 61278 h 417310"/>
              <a:gd name="connsiteX23" fmla="*/ 180160 w 368448"/>
              <a:gd name="connsiteY23" fmla="*/ 57819 h 417310"/>
              <a:gd name="connsiteX24" fmla="*/ 227995 w 368448"/>
              <a:gd name="connsiteY24" fmla="*/ 72278 h 417310"/>
              <a:gd name="connsiteX25" fmla="*/ 243194 w 368448"/>
              <a:gd name="connsiteY25" fmla="*/ 70548 h 417310"/>
              <a:gd name="connsiteX26" fmla="*/ 273594 w 368448"/>
              <a:gd name="connsiteY26" fmla="*/ 67088 h 417310"/>
              <a:gd name="connsiteX27" fmla="*/ 303993 w 368448"/>
              <a:gd name="connsiteY27" fmla="*/ 63629 h 417310"/>
              <a:gd name="connsiteX28" fmla="*/ 334393 w 368448"/>
              <a:gd name="connsiteY28" fmla="*/ 60169 h 417310"/>
              <a:gd name="connsiteX29" fmla="*/ 349592 w 368448"/>
              <a:gd name="connsiteY29" fmla="*/ 58439 h 417310"/>
              <a:gd name="connsiteX30" fmla="*/ 345119 w 368448"/>
              <a:gd name="connsiteY30" fmla="*/ 19141 h 417310"/>
              <a:gd name="connsiteX31" fmla="*/ 368447 w 368448"/>
              <a:gd name="connsiteY31" fmla="*/ 0 h 417310"/>
              <a:gd name="connsiteX0-1" fmla="*/ 345119 w 368448"/>
              <a:gd name="connsiteY0-2" fmla="*/ 0 h 398169"/>
              <a:gd name="connsiteX1-3" fmla="*/ 368448 w 368448"/>
              <a:gd name="connsiteY1-4" fmla="*/ 395414 h 398169"/>
              <a:gd name="connsiteX2-5" fmla="*/ 344245 w 368448"/>
              <a:gd name="connsiteY2-6" fmla="*/ 398169 h 398169"/>
              <a:gd name="connsiteX3-7" fmla="*/ 326809 w 368448"/>
              <a:gd name="connsiteY3-8" fmla="*/ 380249 h 398169"/>
              <a:gd name="connsiteX4-9" fmla="*/ 309374 w 368448"/>
              <a:gd name="connsiteY4-10" fmla="*/ 362331 h 398169"/>
              <a:gd name="connsiteX5-11" fmla="*/ 289702 w 368448"/>
              <a:gd name="connsiteY5-12" fmla="*/ 324763 h 398169"/>
              <a:gd name="connsiteX6-13" fmla="*/ 254830 w 368448"/>
              <a:gd name="connsiteY6-14" fmla="*/ 288924 h 398169"/>
              <a:gd name="connsiteX7-15" fmla="*/ 219958 w 368448"/>
              <a:gd name="connsiteY7-16" fmla="*/ 253086 h 398169"/>
              <a:gd name="connsiteX8-17" fmla="*/ 185086 w 368448"/>
              <a:gd name="connsiteY8-18" fmla="*/ 217248 h 398169"/>
              <a:gd name="connsiteX9-19" fmla="*/ 119815 w 368448"/>
              <a:gd name="connsiteY9-20" fmla="*/ 184870 h 398169"/>
              <a:gd name="connsiteX10-21" fmla="*/ 69744 w 368448"/>
              <a:gd name="connsiteY10-22" fmla="*/ 150761 h 398169"/>
              <a:gd name="connsiteX11-23" fmla="*/ 54544 w 368448"/>
              <a:gd name="connsiteY11-24" fmla="*/ 152491 h 398169"/>
              <a:gd name="connsiteX12-25" fmla="*/ 21909 w 368448"/>
              <a:gd name="connsiteY12-26" fmla="*/ 136302 h 398169"/>
              <a:gd name="connsiteX13-27" fmla="*/ 19673 w 368448"/>
              <a:gd name="connsiteY13-28" fmla="*/ 116654 h 398169"/>
              <a:gd name="connsiteX14-29" fmla="*/ 2237 w 368448"/>
              <a:gd name="connsiteY14-30" fmla="*/ 98734 h 398169"/>
              <a:gd name="connsiteX15-31" fmla="*/ 0 w 368448"/>
              <a:gd name="connsiteY15-32" fmla="*/ 79085 h 398169"/>
              <a:gd name="connsiteX16-33" fmla="*/ 12964 w 368448"/>
              <a:gd name="connsiteY16-34" fmla="*/ 57706 h 398169"/>
              <a:gd name="connsiteX17-35" fmla="*/ 28163 w 368448"/>
              <a:gd name="connsiteY17-36" fmla="*/ 55976 h 398169"/>
              <a:gd name="connsiteX18-37" fmla="*/ 43363 w 368448"/>
              <a:gd name="connsiteY18-38" fmla="*/ 54247 h 398169"/>
              <a:gd name="connsiteX19-39" fmla="*/ 58563 w 368448"/>
              <a:gd name="connsiteY19-40" fmla="*/ 52517 h 398169"/>
              <a:gd name="connsiteX20-41" fmla="*/ 88961 w 368448"/>
              <a:gd name="connsiteY20-42" fmla="*/ 49057 h 398169"/>
              <a:gd name="connsiteX21-43" fmla="*/ 119361 w 368448"/>
              <a:gd name="connsiteY21-44" fmla="*/ 45597 h 398169"/>
              <a:gd name="connsiteX22-45" fmla="*/ 149760 w 368448"/>
              <a:gd name="connsiteY22-46" fmla="*/ 42137 h 398169"/>
              <a:gd name="connsiteX23-47" fmla="*/ 180160 w 368448"/>
              <a:gd name="connsiteY23-48" fmla="*/ 38678 h 398169"/>
              <a:gd name="connsiteX24-49" fmla="*/ 227995 w 368448"/>
              <a:gd name="connsiteY24-50" fmla="*/ 53137 h 398169"/>
              <a:gd name="connsiteX25-51" fmla="*/ 243194 w 368448"/>
              <a:gd name="connsiteY25-52" fmla="*/ 51407 h 398169"/>
              <a:gd name="connsiteX26-53" fmla="*/ 273594 w 368448"/>
              <a:gd name="connsiteY26-54" fmla="*/ 47947 h 398169"/>
              <a:gd name="connsiteX27-55" fmla="*/ 303993 w 368448"/>
              <a:gd name="connsiteY27-56" fmla="*/ 44488 h 398169"/>
              <a:gd name="connsiteX28-57" fmla="*/ 334393 w 368448"/>
              <a:gd name="connsiteY28-58" fmla="*/ 41028 h 398169"/>
              <a:gd name="connsiteX29-59" fmla="*/ 349592 w 368448"/>
              <a:gd name="connsiteY29-60" fmla="*/ 39298 h 398169"/>
              <a:gd name="connsiteX30-61" fmla="*/ 345119 w 368448"/>
              <a:gd name="connsiteY30-62" fmla="*/ 0 h 398169"/>
              <a:gd name="connsiteX0-63" fmla="*/ 349592 w 368448"/>
              <a:gd name="connsiteY0-64" fmla="*/ 620 h 359491"/>
              <a:gd name="connsiteX1-65" fmla="*/ 368448 w 368448"/>
              <a:gd name="connsiteY1-66" fmla="*/ 356736 h 359491"/>
              <a:gd name="connsiteX2-67" fmla="*/ 344245 w 368448"/>
              <a:gd name="connsiteY2-68" fmla="*/ 359491 h 359491"/>
              <a:gd name="connsiteX3-69" fmla="*/ 326809 w 368448"/>
              <a:gd name="connsiteY3-70" fmla="*/ 341571 h 359491"/>
              <a:gd name="connsiteX4-71" fmla="*/ 309374 w 368448"/>
              <a:gd name="connsiteY4-72" fmla="*/ 323653 h 359491"/>
              <a:gd name="connsiteX5-73" fmla="*/ 289702 w 368448"/>
              <a:gd name="connsiteY5-74" fmla="*/ 286085 h 359491"/>
              <a:gd name="connsiteX6-75" fmla="*/ 254830 w 368448"/>
              <a:gd name="connsiteY6-76" fmla="*/ 250246 h 359491"/>
              <a:gd name="connsiteX7-77" fmla="*/ 219958 w 368448"/>
              <a:gd name="connsiteY7-78" fmla="*/ 214408 h 359491"/>
              <a:gd name="connsiteX8-79" fmla="*/ 185086 w 368448"/>
              <a:gd name="connsiteY8-80" fmla="*/ 178570 h 359491"/>
              <a:gd name="connsiteX9-81" fmla="*/ 119815 w 368448"/>
              <a:gd name="connsiteY9-82" fmla="*/ 146192 h 359491"/>
              <a:gd name="connsiteX10-83" fmla="*/ 69744 w 368448"/>
              <a:gd name="connsiteY10-84" fmla="*/ 112083 h 359491"/>
              <a:gd name="connsiteX11-85" fmla="*/ 54544 w 368448"/>
              <a:gd name="connsiteY11-86" fmla="*/ 113813 h 359491"/>
              <a:gd name="connsiteX12-87" fmla="*/ 21909 w 368448"/>
              <a:gd name="connsiteY12-88" fmla="*/ 97624 h 359491"/>
              <a:gd name="connsiteX13-89" fmla="*/ 19673 w 368448"/>
              <a:gd name="connsiteY13-90" fmla="*/ 77976 h 359491"/>
              <a:gd name="connsiteX14-91" fmla="*/ 2237 w 368448"/>
              <a:gd name="connsiteY14-92" fmla="*/ 60056 h 359491"/>
              <a:gd name="connsiteX15-93" fmla="*/ 0 w 368448"/>
              <a:gd name="connsiteY15-94" fmla="*/ 40407 h 359491"/>
              <a:gd name="connsiteX16-95" fmla="*/ 12964 w 368448"/>
              <a:gd name="connsiteY16-96" fmla="*/ 19028 h 359491"/>
              <a:gd name="connsiteX17-97" fmla="*/ 28163 w 368448"/>
              <a:gd name="connsiteY17-98" fmla="*/ 17298 h 359491"/>
              <a:gd name="connsiteX18-99" fmla="*/ 43363 w 368448"/>
              <a:gd name="connsiteY18-100" fmla="*/ 15569 h 359491"/>
              <a:gd name="connsiteX19-101" fmla="*/ 58563 w 368448"/>
              <a:gd name="connsiteY19-102" fmla="*/ 13839 h 359491"/>
              <a:gd name="connsiteX20-103" fmla="*/ 88961 w 368448"/>
              <a:gd name="connsiteY20-104" fmla="*/ 10379 h 359491"/>
              <a:gd name="connsiteX21-105" fmla="*/ 119361 w 368448"/>
              <a:gd name="connsiteY21-106" fmla="*/ 6919 h 359491"/>
              <a:gd name="connsiteX22-107" fmla="*/ 149760 w 368448"/>
              <a:gd name="connsiteY22-108" fmla="*/ 3459 h 359491"/>
              <a:gd name="connsiteX23-109" fmla="*/ 180160 w 368448"/>
              <a:gd name="connsiteY23-110" fmla="*/ 0 h 359491"/>
              <a:gd name="connsiteX24-111" fmla="*/ 227995 w 368448"/>
              <a:gd name="connsiteY24-112" fmla="*/ 14459 h 359491"/>
              <a:gd name="connsiteX25-113" fmla="*/ 243194 w 368448"/>
              <a:gd name="connsiteY25-114" fmla="*/ 12729 h 359491"/>
              <a:gd name="connsiteX26-115" fmla="*/ 273594 w 368448"/>
              <a:gd name="connsiteY26-116" fmla="*/ 9269 h 359491"/>
              <a:gd name="connsiteX27-117" fmla="*/ 303993 w 368448"/>
              <a:gd name="connsiteY27-118" fmla="*/ 5810 h 359491"/>
              <a:gd name="connsiteX28-119" fmla="*/ 334393 w 368448"/>
              <a:gd name="connsiteY28-120" fmla="*/ 2350 h 359491"/>
              <a:gd name="connsiteX29-121" fmla="*/ 349592 w 368448"/>
              <a:gd name="connsiteY29-122" fmla="*/ 620 h 3594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68448" h="359491">
                <a:moveTo>
                  <a:pt x="349592" y="620"/>
                </a:moveTo>
                <a:lnTo>
                  <a:pt x="368448" y="356736"/>
                </a:lnTo>
                <a:lnTo>
                  <a:pt x="344245" y="359491"/>
                </a:lnTo>
                <a:lnTo>
                  <a:pt x="326809" y="341571"/>
                </a:lnTo>
                <a:lnTo>
                  <a:pt x="309374" y="323653"/>
                </a:lnTo>
                <a:lnTo>
                  <a:pt x="289702" y="286085"/>
                </a:lnTo>
                <a:lnTo>
                  <a:pt x="254830" y="250246"/>
                </a:lnTo>
                <a:lnTo>
                  <a:pt x="219958" y="214408"/>
                </a:lnTo>
                <a:lnTo>
                  <a:pt x="185086" y="178570"/>
                </a:lnTo>
                <a:lnTo>
                  <a:pt x="119815" y="146192"/>
                </a:lnTo>
                <a:lnTo>
                  <a:pt x="69744" y="112083"/>
                </a:lnTo>
                <a:lnTo>
                  <a:pt x="54544" y="113813"/>
                </a:lnTo>
                <a:lnTo>
                  <a:pt x="21909" y="97624"/>
                </a:lnTo>
                <a:lnTo>
                  <a:pt x="19673" y="77976"/>
                </a:lnTo>
                <a:lnTo>
                  <a:pt x="2237" y="60056"/>
                </a:lnTo>
                <a:lnTo>
                  <a:pt x="0" y="40407"/>
                </a:lnTo>
                <a:lnTo>
                  <a:pt x="12964" y="19028"/>
                </a:lnTo>
                <a:lnTo>
                  <a:pt x="28163" y="17298"/>
                </a:lnTo>
                <a:lnTo>
                  <a:pt x="43363" y="15569"/>
                </a:lnTo>
                <a:lnTo>
                  <a:pt x="58563" y="13839"/>
                </a:lnTo>
                <a:lnTo>
                  <a:pt x="88961" y="10379"/>
                </a:lnTo>
                <a:lnTo>
                  <a:pt x="119361" y="6919"/>
                </a:lnTo>
                <a:lnTo>
                  <a:pt x="149760" y="3459"/>
                </a:lnTo>
                <a:lnTo>
                  <a:pt x="180160" y="0"/>
                </a:lnTo>
                <a:lnTo>
                  <a:pt x="227995" y="14459"/>
                </a:lnTo>
                <a:lnTo>
                  <a:pt x="243194" y="12729"/>
                </a:lnTo>
                <a:lnTo>
                  <a:pt x="273594" y="9269"/>
                </a:lnTo>
                <a:lnTo>
                  <a:pt x="303993" y="5810"/>
                </a:lnTo>
                <a:lnTo>
                  <a:pt x="334393" y="2350"/>
                </a:lnTo>
                <a:lnTo>
                  <a:pt x="349592" y="62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任意多边形: 形状 24"/>
          <p:cNvSpPr/>
          <p:nvPr/>
        </p:nvSpPr>
        <p:spPr>
          <a:xfrm rot="389575">
            <a:off x="1608455" y="2375535"/>
            <a:ext cx="278130" cy="1197610"/>
          </a:xfrm>
          <a:custGeom>
            <a:avLst/>
            <a:gdLst>
              <a:gd name="connsiteX0" fmla="*/ 311069 w 352995"/>
              <a:gd name="connsiteY0" fmla="*/ 0 h 1472066"/>
              <a:gd name="connsiteX1" fmla="*/ 331087 w 352995"/>
              <a:gd name="connsiteY1" fmla="*/ 9930 h 1472066"/>
              <a:gd name="connsiteX2" fmla="*/ 350759 w 352995"/>
              <a:gd name="connsiteY2" fmla="*/ 47498 h 1472066"/>
              <a:gd name="connsiteX3" fmla="*/ 352995 w 352995"/>
              <a:gd name="connsiteY3" fmla="*/ 67148 h 1472066"/>
              <a:gd name="connsiteX4" fmla="*/ 340032 w 352995"/>
              <a:gd name="connsiteY4" fmla="*/ 88527 h 1472066"/>
              <a:gd name="connsiteX5" fmla="*/ 327069 w 352995"/>
              <a:gd name="connsiteY5" fmla="*/ 109905 h 1472066"/>
              <a:gd name="connsiteX6" fmla="*/ 311869 w 352995"/>
              <a:gd name="connsiteY6" fmla="*/ 111634 h 1472066"/>
              <a:gd name="connsiteX7" fmla="*/ 314105 w 352995"/>
              <a:gd name="connsiteY7" fmla="*/ 131284 h 1472066"/>
              <a:gd name="connsiteX8" fmla="*/ 301142 w 352995"/>
              <a:gd name="connsiteY8" fmla="*/ 152663 h 1472066"/>
              <a:gd name="connsiteX9" fmla="*/ 305614 w 352995"/>
              <a:gd name="connsiteY9" fmla="*/ 191960 h 1472066"/>
              <a:gd name="connsiteX10" fmla="*/ 312323 w 352995"/>
              <a:gd name="connsiteY10" fmla="*/ 250907 h 1472066"/>
              <a:gd name="connsiteX11" fmla="*/ 319032 w 352995"/>
              <a:gd name="connsiteY11" fmla="*/ 309854 h 1472066"/>
              <a:gd name="connsiteX12" fmla="*/ 310541 w 352995"/>
              <a:gd name="connsiteY12" fmla="*/ 370531 h 1472066"/>
              <a:gd name="connsiteX13" fmla="*/ 319486 w 352995"/>
              <a:gd name="connsiteY13" fmla="*/ 449127 h 1472066"/>
              <a:gd name="connsiteX14" fmla="*/ 335139 w 352995"/>
              <a:gd name="connsiteY14" fmla="*/ 586669 h 1472066"/>
              <a:gd name="connsiteX15" fmla="*/ 335594 w 352995"/>
              <a:gd name="connsiteY15" fmla="*/ 725942 h 1472066"/>
              <a:gd name="connsiteX16" fmla="*/ 336048 w 352995"/>
              <a:gd name="connsiteY16" fmla="*/ 865214 h 1472066"/>
              <a:gd name="connsiteX17" fmla="*/ 332030 w 352995"/>
              <a:gd name="connsiteY17" fmla="*/ 965189 h 1472066"/>
              <a:gd name="connsiteX18" fmla="*/ 328011 w 352995"/>
              <a:gd name="connsiteY18" fmla="*/ 1065163 h 1472066"/>
              <a:gd name="connsiteX19" fmla="*/ 306557 w 352995"/>
              <a:gd name="connsiteY19" fmla="*/ 1147219 h 1472066"/>
              <a:gd name="connsiteX20" fmla="*/ 269903 w 352995"/>
              <a:gd name="connsiteY20" fmla="*/ 1231005 h 1472066"/>
              <a:gd name="connsiteX21" fmla="*/ 233249 w 352995"/>
              <a:gd name="connsiteY21" fmla="*/ 1314790 h 1472066"/>
              <a:gd name="connsiteX22" fmla="*/ 179159 w 352995"/>
              <a:gd name="connsiteY22" fmla="*/ 1380656 h 1472066"/>
              <a:gd name="connsiteX23" fmla="*/ 138033 w 352995"/>
              <a:gd name="connsiteY23" fmla="*/ 1425144 h 1472066"/>
              <a:gd name="connsiteX24" fmla="*/ 112106 w 352995"/>
              <a:gd name="connsiteY24" fmla="*/ 1467901 h 1472066"/>
              <a:gd name="connsiteX25" fmla="*/ 81707 w 352995"/>
              <a:gd name="connsiteY25" fmla="*/ 1471361 h 1472066"/>
              <a:gd name="connsiteX26" fmla="*/ 75510 w 352995"/>
              <a:gd name="connsiteY26" fmla="*/ 1472066 h 1472066"/>
              <a:gd name="connsiteX27" fmla="*/ 75509 w 352995"/>
              <a:gd name="connsiteY27" fmla="*/ 1057511 h 1472066"/>
              <a:gd name="connsiteX28" fmla="*/ 80345 w 352995"/>
              <a:gd name="connsiteY28" fmla="*/ 1053544 h 1472066"/>
              <a:gd name="connsiteX29" fmla="*/ 91072 w 352995"/>
              <a:gd name="connsiteY29" fmla="*/ 1012516 h 1472066"/>
              <a:gd name="connsiteX30" fmla="*/ 99563 w 352995"/>
              <a:gd name="connsiteY30" fmla="*/ 951839 h 1472066"/>
              <a:gd name="connsiteX31" fmla="*/ 92854 w 352995"/>
              <a:gd name="connsiteY31" fmla="*/ 892892 h 1472066"/>
              <a:gd name="connsiteX32" fmla="*/ 99108 w 352995"/>
              <a:gd name="connsiteY32" fmla="*/ 812566 h 1472066"/>
              <a:gd name="connsiteX33" fmla="*/ 107599 w 352995"/>
              <a:gd name="connsiteY33" fmla="*/ 751890 h 1472066"/>
              <a:gd name="connsiteX34" fmla="*/ 98654 w 352995"/>
              <a:gd name="connsiteY34" fmla="*/ 673294 h 1472066"/>
              <a:gd name="connsiteX35" fmla="*/ 87473 w 352995"/>
              <a:gd name="connsiteY35" fmla="*/ 575050 h 1472066"/>
              <a:gd name="connsiteX36" fmla="*/ 76292 w 352995"/>
              <a:gd name="connsiteY36" fmla="*/ 476805 h 1472066"/>
              <a:gd name="connsiteX37" fmla="*/ 62874 w 352995"/>
              <a:gd name="connsiteY37" fmla="*/ 358911 h 1472066"/>
              <a:gd name="connsiteX38" fmla="*/ 56165 w 352995"/>
              <a:gd name="connsiteY38" fmla="*/ 299965 h 1472066"/>
              <a:gd name="connsiteX39" fmla="*/ 49457 w 352995"/>
              <a:gd name="connsiteY39" fmla="*/ 241017 h 1472066"/>
              <a:gd name="connsiteX40" fmla="*/ 44984 w 352995"/>
              <a:gd name="connsiteY40" fmla="*/ 201720 h 1472066"/>
              <a:gd name="connsiteX41" fmla="*/ 40512 w 352995"/>
              <a:gd name="connsiteY41" fmla="*/ 162421 h 1472066"/>
              <a:gd name="connsiteX42" fmla="*/ 38275 w 352995"/>
              <a:gd name="connsiteY42" fmla="*/ 142772 h 1472066"/>
              <a:gd name="connsiteX43" fmla="*/ 36039 w 352995"/>
              <a:gd name="connsiteY43" fmla="*/ 123124 h 1472066"/>
              <a:gd name="connsiteX44" fmla="*/ 33803 w 352995"/>
              <a:gd name="connsiteY44" fmla="*/ 103475 h 1472066"/>
              <a:gd name="connsiteX45" fmla="*/ 16367 w 352995"/>
              <a:gd name="connsiteY45" fmla="*/ 85556 h 1472066"/>
              <a:gd name="connsiteX46" fmla="*/ 0 w 352995"/>
              <a:gd name="connsiteY46" fmla="*/ 87418 h 1472066"/>
              <a:gd name="connsiteX47" fmla="*/ 311069 w 352995"/>
              <a:gd name="connsiteY47" fmla="*/ 0 h 1472066"/>
              <a:gd name="connsiteX0-1" fmla="*/ 311069 w 352995"/>
              <a:gd name="connsiteY0-2" fmla="*/ 0 h 1472066"/>
              <a:gd name="connsiteX1-3" fmla="*/ 331087 w 352995"/>
              <a:gd name="connsiteY1-4" fmla="*/ 9930 h 1472066"/>
              <a:gd name="connsiteX2-5" fmla="*/ 350759 w 352995"/>
              <a:gd name="connsiteY2-6" fmla="*/ 47498 h 1472066"/>
              <a:gd name="connsiteX3-7" fmla="*/ 352995 w 352995"/>
              <a:gd name="connsiteY3-8" fmla="*/ 67148 h 1472066"/>
              <a:gd name="connsiteX4-9" fmla="*/ 340032 w 352995"/>
              <a:gd name="connsiteY4-10" fmla="*/ 88527 h 1472066"/>
              <a:gd name="connsiteX5-11" fmla="*/ 327069 w 352995"/>
              <a:gd name="connsiteY5-12" fmla="*/ 109905 h 1472066"/>
              <a:gd name="connsiteX6-13" fmla="*/ 311869 w 352995"/>
              <a:gd name="connsiteY6-14" fmla="*/ 111634 h 1472066"/>
              <a:gd name="connsiteX7-15" fmla="*/ 314105 w 352995"/>
              <a:gd name="connsiteY7-16" fmla="*/ 131284 h 1472066"/>
              <a:gd name="connsiteX8-17" fmla="*/ 301142 w 352995"/>
              <a:gd name="connsiteY8-18" fmla="*/ 152663 h 1472066"/>
              <a:gd name="connsiteX9-19" fmla="*/ 305614 w 352995"/>
              <a:gd name="connsiteY9-20" fmla="*/ 191960 h 1472066"/>
              <a:gd name="connsiteX10-21" fmla="*/ 312323 w 352995"/>
              <a:gd name="connsiteY10-22" fmla="*/ 250907 h 1472066"/>
              <a:gd name="connsiteX11-23" fmla="*/ 319032 w 352995"/>
              <a:gd name="connsiteY11-24" fmla="*/ 309854 h 1472066"/>
              <a:gd name="connsiteX12-25" fmla="*/ 310541 w 352995"/>
              <a:gd name="connsiteY12-26" fmla="*/ 370531 h 1472066"/>
              <a:gd name="connsiteX13-27" fmla="*/ 319486 w 352995"/>
              <a:gd name="connsiteY13-28" fmla="*/ 449127 h 1472066"/>
              <a:gd name="connsiteX14-29" fmla="*/ 335139 w 352995"/>
              <a:gd name="connsiteY14-30" fmla="*/ 586669 h 1472066"/>
              <a:gd name="connsiteX15-31" fmla="*/ 335594 w 352995"/>
              <a:gd name="connsiteY15-32" fmla="*/ 725942 h 1472066"/>
              <a:gd name="connsiteX16-33" fmla="*/ 336048 w 352995"/>
              <a:gd name="connsiteY16-34" fmla="*/ 865214 h 1472066"/>
              <a:gd name="connsiteX17-35" fmla="*/ 332030 w 352995"/>
              <a:gd name="connsiteY17-36" fmla="*/ 965189 h 1472066"/>
              <a:gd name="connsiteX18-37" fmla="*/ 328011 w 352995"/>
              <a:gd name="connsiteY18-38" fmla="*/ 1065163 h 1472066"/>
              <a:gd name="connsiteX19-39" fmla="*/ 306557 w 352995"/>
              <a:gd name="connsiteY19-40" fmla="*/ 1147219 h 1472066"/>
              <a:gd name="connsiteX20-41" fmla="*/ 269903 w 352995"/>
              <a:gd name="connsiteY20-42" fmla="*/ 1231005 h 1472066"/>
              <a:gd name="connsiteX21-43" fmla="*/ 233249 w 352995"/>
              <a:gd name="connsiteY21-44" fmla="*/ 1314790 h 1472066"/>
              <a:gd name="connsiteX22-45" fmla="*/ 179159 w 352995"/>
              <a:gd name="connsiteY22-46" fmla="*/ 1380656 h 1472066"/>
              <a:gd name="connsiteX23-47" fmla="*/ 138033 w 352995"/>
              <a:gd name="connsiteY23-48" fmla="*/ 1425144 h 1472066"/>
              <a:gd name="connsiteX24-49" fmla="*/ 112106 w 352995"/>
              <a:gd name="connsiteY24-50" fmla="*/ 1467901 h 1472066"/>
              <a:gd name="connsiteX25-51" fmla="*/ 81707 w 352995"/>
              <a:gd name="connsiteY25-52" fmla="*/ 1471361 h 1472066"/>
              <a:gd name="connsiteX26-53" fmla="*/ 75510 w 352995"/>
              <a:gd name="connsiteY26-54" fmla="*/ 1472066 h 1472066"/>
              <a:gd name="connsiteX27-55" fmla="*/ 75509 w 352995"/>
              <a:gd name="connsiteY27-56" fmla="*/ 1057511 h 1472066"/>
              <a:gd name="connsiteX28-57" fmla="*/ 91072 w 352995"/>
              <a:gd name="connsiteY28-58" fmla="*/ 1012516 h 1472066"/>
              <a:gd name="connsiteX29-59" fmla="*/ 99563 w 352995"/>
              <a:gd name="connsiteY29-60" fmla="*/ 951839 h 1472066"/>
              <a:gd name="connsiteX30-61" fmla="*/ 92854 w 352995"/>
              <a:gd name="connsiteY30-62" fmla="*/ 892892 h 1472066"/>
              <a:gd name="connsiteX31-63" fmla="*/ 99108 w 352995"/>
              <a:gd name="connsiteY31-64" fmla="*/ 812566 h 1472066"/>
              <a:gd name="connsiteX32-65" fmla="*/ 107599 w 352995"/>
              <a:gd name="connsiteY32-66" fmla="*/ 751890 h 1472066"/>
              <a:gd name="connsiteX33-67" fmla="*/ 98654 w 352995"/>
              <a:gd name="connsiteY33-68" fmla="*/ 673294 h 1472066"/>
              <a:gd name="connsiteX34-69" fmla="*/ 87473 w 352995"/>
              <a:gd name="connsiteY34-70" fmla="*/ 575050 h 1472066"/>
              <a:gd name="connsiteX35-71" fmla="*/ 76292 w 352995"/>
              <a:gd name="connsiteY35-72" fmla="*/ 476805 h 1472066"/>
              <a:gd name="connsiteX36-73" fmla="*/ 62874 w 352995"/>
              <a:gd name="connsiteY36-74" fmla="*/ 358911 h 1472066"/>
              <a:gd name="connsiteX37-75" fmla="*/ 56165 w 352995"/>
              <a:gd name="connsiteY37-76" fmla="*/ 299965 h 1472066"/>
              <a:gd name="connsiteX38-77" fmla="*/ 49457 w 352995"/>
              <a:gd name="connsiteY38-78" fmla="*/ 241017 h 1472066"/>
              <a:gd name="connsiteX39-79" fmla="*/ 44984 w 352995"/>
              <a:gd name="connsiteY39-80" fmla="*/ 201720 h 1472066"/>
              <a:gd name="connsiteX40-81" fmla="*/ 40512 w 352995"/>
              <a:gd name="connsiteY40-82" fmla="*/ 162421 h 1472066"/>
              <a:gd name="connsiteX41-83" fmla="*/ 38275 w 352995"/>
              <a:gd name="connsiteY41-84" fmla="*/ 142772 h 1472066"/>
              <a:gd name="connsiteX42-85" fmla="*/ 36039 w 352995"/>
              <a:gd name="connsiteY42-86" fmla="*/ 123124 h 1472066"/>
              <a:gd name="connsiteX43-87" fmla="*/ 33803 w 352995"/>
              <a:gd name="connsiteY43-88" fmla="*/ 103475 h 1472066"/>
              <a:gd name="connsiteX44-89" fmla="*/ 16367 w 352995"/>
              <a:gd name="connsiteY44-90" fmla="*/ 85556 h 1472066"/>
              <a:gd name="connsiteX45-91" fmla="*/ 0 w 352995"/>
              <a:gd name="connsiteY45-92" fmla="*/ 87418 h 1472066"/>
              <a:gd name="connsiteX46-93" fmla="*/ 311069 w 352995"/>
              <a:gd name="connsiteY46-94" fmla="*/ 0 h 1472066"/>
              <a:gd name="connsiteX0-95" fmla="*/ 311069 w 352995"/>
              <a:gd name="connsiteY0-96" fmla="*/ 0 h 1472066"/>
              <a:gd name="connsiteX1-97" fmla="*/ 331087 w 352995"/>
              <a:gd name="connsiteY1-98" fmla="*/ 9930 h 1472066"/>
              <a:gd name="connsiteX2-99" fmla="*/ 350759 w 352995"/>
              <a:gd name="connsiteY2-100" fmla="*/ 47498 h 1472066"/>
              <a:gd name="connsiteX3-101" fmla="*/ 352995 w 352995"/>
              <a:gd name="connsiteY3-102" fmla="*/ 67148 h 1472066"/>
              <a:gd name="connsiteX4-103" fmla="*/ 340032 w 352995"/>
              <a:gd name="connsiteY4-104" fmla="*/ 88527 h 1472066"/>
              <a:gd name="connsiteX5-105" fmla="*/ 327069 w 352995"/>
              <a:gd name="connsiteY5-106" fmla="*/ 109905 h 1472066"/>
              <a:gd name="connsiteX6-107" fmla="*/ 311869 w 352995"/>
              <a:gd name="connsiteY6-108" fmla="*/ 111634 h 1472066"/>
              <a:gd name="connsiteX7-109" fmla="*/ 314105 w 352995"/>
              <a:gd name="connsiteY7-110" fmla="*/ 131284 h 1472066"/>
              <a:gd name="connsiteX8-111" fmla="*/ 301142 w 352995"/>
              <a:gd name="connsiteY8-112" fmla="*/ 152663 h 1472066"/>
              <a:gd name="connsiteX9-113" fmla="*/ 305614 w 352995"/>
              <a:gd name="connsiteY9-114" fmla="*/ 191960 h 1472066"/>
              <a:gd name="connsiteX10-115" fmla="*/ 312323 w 352995"/>
              <a:gd name="connsiteY10-116" fmla="*/ 250907 h 1472066"/>
              <a:gd name="connsiteX11-117" fmla="*/ 319032 w 352995"/>
              <a:gd name="connsiteY11-118" fmla="*/ 309854 h 1472066"/>
              <a:gd name="connsiteX12-119" fmla="*/ 310541 w 352995"/>
              <a:gd name="connsiteY12-120" fmla="*/ 370531 h 1472066"/>
              <a:gd name="connsiteX13-121" fmla="*/ 319486 w 352995"/>
              <a:gd name="connsiteY13-122" fmla="*/ 449127 h 1472066"/>
              <a:gd name="connsiteX14-123" fmla="*/ 335139 w 352995"/>
              <a:gd name="connsiteY14-124" fmla="*/ 586669 h 1472066"/>
              <a:gd name="connsiteX15-125" fmla="*/ 335594 w 352995"/>
              <a:gd name="connsiteY15-126" fmla="*/ 725942 h 1472066"/>
              <a:gd name="connsiteX16-127" fmla="*/ 336048 w 352995"/>
              <a:gd name="connsiteY16-128" fmla="*/ 865214 h 1472066"/>
              <a:gd name="connsiteX17-129" fmla="*/ 332030 w 352995"/>
              <a:gd name="connsiteY17-130" fmla="*/ 965189 h 1472066"/>
              <a:gd name="connsiteX18-131" fmla="*/ 328011 w 352995"/>
              <a:gd name="connsiteY18-132" fmla="*/ 1065163 h 1472066"/>
              <a:gd name="connsiteX19-133" fmla="*/ 306557 w 352995"/>
              <a:gd name="connsiteY19-134" fmla="*/ 1147219 h 1472066"/>
              <a:gd name="connsiteX20-135" fmla="*/ 269903 w 352995"/>
              <a:gd name="connsiteY20-136" fmla="*/ 1231005 h 1472066"/>
              <a:gd name="connsiteX21-137" fmla="*/ 233249 w 352995"/>
              <a:gd name="connsiteY21-138" fmla="*/ 1314790 h 1472066"/>
              <a:gd name="connsiteX22-139" fmla="*/ 179159 w 352995"/>
              <a:gd name="connsiteY22-140" fmla="*/ 1380656 h 1472066"/>
              <a:gd name="connsiteX23-141" fmla="*/ 138033 w 352995"/>
              <a:gd name="connsiteY23-142" fmla="*/ 1425144 h 1472066"/>
              <a:gd name="connsiteX24-143" fmla="*/ 112106 w 352995"/>
              <a:gd name="connsiteY24-144" fmla="*/ 1467901 h 1472066"/>
              <a:gd name="connsiteX25-145" fmla="*/ 81707 w 352995"/>
              <a:gd name="connsiteY25-146" fmla="*/ 1471361 h 1472066"/>
              <a:gd name="connsiteX26-147" fmla="*/ 75510 w 352995"/>
              <a:gd name="connsiteY26-148" fmla="*/ 1472066 h 1472066"/>
              <a:gd name="connsiteX27-149" fmla="*/ 57503 w 352995"/>
              <a:gd name="connsiteY27-150" fmla="*/ 1062659 h 1472066"/>
              <a:gd name="connsiteX28-151" fmla="*/ 91072 w 352995"/>
              <a:gd name="connsiteY28-152" fmla="*/ 1012516 h 1472066"/>
              <a:gd name="connsiteX29-153" fmla="*/ 99563 w 352995"/>
              <a:gd name="connsiteY29-154" fmla="*/ 951839 h 1472066"/>
              <a:gd name="connsiteX30-155" fmla="*/ 92854 w 352995"/>
              <a:gd name="connsiteY30-156" fmla="*/ 892892 h 1472066"/>
              <a:gd name="connsiteX31-157" fmla="*/ 99108 w 352995"/>
              <a:gd name="connsiteY31-158" fmla="*/ 812566 h 1472066"/>
              <a:gd name="connsiteX32-159" fmla="*/ 107599 w 352995"/>
              <a:gd name="connsiteY32-160" fmla="*/ 751890 h 1472066"/>
              <a:gd name="connsiteX33-161" fmla="*/ 98654 w 352995"/>
              <a:gd name="connsiteY33-162" fmla="*/ 673294 h 1472066"/>
              <a:gd name="connsiteX34-163" fmla="*/ 87473 w 352995"/>
              <a:gd name="connsiteY34-164" fmla="*/ 575050 h 1472066"/>
              <a:gd name="connsiteX35-165" fmla="*/ 76292 w 352995"/>
              <a:gd name="connsiteY35-166" fmla="*/ 476805 h 1472066"/>
              <a:gd name="connsiteX36-167" fmla="*/ 62874 w 352995"/>
              <a:gd name="connsiteY36-168" fmla="*/ 358911 h 1472066"/>
              <a:gd name="connsiteX37-169" fmla="*/ 56165 w 352995"/>
              <a:gd name="connsiteY37-170" fmla="*/ 299965 h 1472066"/>
              <a:gd name="connsiteX38-171" fmla="*/ 49457 w 352995"/>
              <a:gd name="connsiteY38-172" fmla="*/ 241017 h 1472066"/>
              <a:gd name="connsiteX39-173" fmla="*/ 44984 w 352995"/>
              <a:gd name="connsiteY39-174" fmla="*/ 201720 h 1472066"/>
              <a:gd name="connsiteX40-175" fmla="*/ 40512 w 352995"/>
              <a:gd name="connsiteY40-176" fmla="*/ 162421 h 1472066"/>
              <a:gd name="connsiteX41-177" fmla="*/ 38275 w 352995"/>
              <a:gd name="connsiteY41-178" fmla="*/ 142772 h 1472066"/>
              <a:gd name="connsiteX42-179" fmla="*/ 36039 w 352995"/>
              <a:gd name="connsiteY42-180" fmla="*/ 123124 h 1472066"/>
              <a:gd name="connsiteX43-181" fmla="*/ 33803 w 352995"/>
              <a:gd name="connsiteY43-182" fmla="*/ 103475 h 1472066"/>
              <a:gd name="connsiteX44-183" fmla="*/ 16367 w 352995"/>
              <a:gd name="connsiteY44-184" fmla="*/ 85556 h 1472066"/>
              <a:gd name="connsiteX45-185" fmla="*/ 0 w 352995"/>
              <a:gd name="connsiteY45-186" fmla="*/ 87418 h 1472066"/>
              <a:gd name="connsiteX46-187" fmla="*/ 311069 w 352995"/>
              <a:gd name="connsiteY46-188" fmla="*/ 0 h 14720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</a:cxnLst>
            <a:rect l="l" t="t" r="r" b="b"/>
            <a:pathLst>
              <a:path w="352995" h="1472066">
                <a:moveTo>
                  <a:pt x="311069" y="0"/>
                </a:moveTo>
                <a:lnTo>
                  <a:pt x="331087" y="9930"/>
                </a:lnTo>
                <a:lnTo>
                  <a:pt x="350759" y="47498"/>
                </a:lnTo>
                <a:lnTo>
                  <a:pt x="352995" y="67148"/>
                </a:lnTo>
                <a:lnTo>
                  <a:pt x="340032" y="88527"/>
                </a:lnTo>
                <a:lnTo>
                  <a:pt x="327069" y="109905"/>
                </a:lnTo>
                <a:lnTo>
                  <a:pt x="311869" y="111634"/>
                </a:lnTo>
                <a:lnTo>
                  <a:pt x="314105" y="131284"/>
                </a:lnTo>
                <a:lnTo>
                  <a:pt x="301142" y="152663"/>
                </a:lnTo>
                <a:lnTo>
                  <a:pt x="305614" y="191960"/>
                </a:lnTo>
                <a:lnTo>
                  <a:pt x="312323" y="250907"/>
                </a:lnTo>
                <a:lnTo>
                  <a:pt x="319032" y="309854"/>
                </a:lnTo>
                <a:lnTo>
                  <a:pt x="310541" y="370531"/>
                </a:lnTo>
                <a:lnTo>
                  <a:pt x="319486" y="449127"/>
                </a:lnTo>
                <a:lnTo>
                  <a:pt x="335139" y="586669"/>
                </a:lnTo>
                <a:cubicBezTo>
                  <a:pt x="335291" y="633093"/>
                  <a:pt x="335442" y="679518"/>
                  <a:pt x="335594" y="725942"/>
                </a:cubicBezTo>
                <a:cubicBezTo>
                  <a:pt x="335745" y="772366"/>
                  <a:pt x="335897" y="818790"/>
                  <a:pt x="336048" y="865214"/>
                </a:cubicBezTo>
                <a:lnTo>
                  <a:pt x="332030" y="965189"/>
                </a:lnTo>
                <a:lnTo>
                  <a:pt x="328011" y="1065163"/>
                </a:lnTo>
                <a:lnTo>
                  <a:pt x="306557" y="1147219"/>
                </a:lnTo>
                <a:lnTo>
                  <a:pt x="269903" y="1231005"/>
                </a:lnTo>
                <a:lnTo>
                  <a:pt x="233249" y="1314790"/>
                </a:lnTo>
                <a:lnTo>
                  <a:pt x="179159" y="1380656"/>
                </a:lnTo>
                <a:lnTo>
                  <a:pt x="138033" y="1425144"/>
                </a:lnTo>
                <a:lnTo>
                  <a:pt x="112106" y="1467901"/>
                </a:lnTo>
                <a:lnTo>
                  <a:pt x="81707" y="1471361"/>
                </a:lnTo>
                <a:lnTo>
                  <a:pt x="75510" y="1472066"/>
                </a:lnTo>
                <a:cubicBezTo>
                  <a:pt x="75510" y="1333881"/>
                  <a:pt x="57503" y="1200844"/>
                  <a:pt x="57503" y="1062659"/>
                </a:cubicBezTo>
                <a:lnTo>
                  <a:pt x="91072" y="1012516"/>
                </a:lnTo>
                <a:lnTo>
                  <a:pt x="99563" y="951839"/>
                </a:lnTo>
                <a:lnTo>
                  <a:pt x="92854" y="892892"/>
                </a:lnTo>
                <a:lnTo>
                  <a:pt x="99108" y="812566"/>
                </a:lnTo>
                <a:lnTo>
                  <a:pt x="107599" y="751890"/>
                </a:lnTo>
                <a:lnTo>
                  <a:pt x="98654" y="673294"/>
                </a:lnTo>
                <a:lnTo>
                  <a:pt x="87473" y="575050"/>
                </a:lnTo>
                <a:lnTo>
                  <a:pt x="76292" y="476805"/>
                </a:lnTo>
                <a:lnTo>
                  <a:pt x="62874" y="358911"/>
                </a:lnTo>
                <a:lnTo>
                  <a:pt x="56165" y="299965"/>
                </a:lnTo>
                <a:lnTo>
                  <a:pt x="49457" y="241017"/>
                </a:lnTo>
                <a:lnTo>
                  <a:pt x="44984" y="201720"/>
                </a:lnTo>
                <a:lnTo>
                  <a:pt x="40512" y="162421"/>
                </a:lnTo>
                <a:lnTo>
                  <a:pt x="38275" y="142772"/>
                </a:lnTo>
                <a:lnTo>
                  <a:pt x="36039" y="123124"/>
                </a:lnTo>
                <a:lnTo>
                  <a:pt x="33803" y="103475"/>
                </a:lnTo>
                <a:lnTo>
                  <a:pt x="16367" y="85556"/>
                </a:lnTo>
                <a:lnTo>
                  <a:pt x="0" y="87418"/>
                </a:lnTo>
                <a:lnTo>
                  <a:pt x="31106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4" name="图片 63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sp>
        <p:nvSpPr>
          <p:cNvPr id="65" name="Freeform 69"/>
          <p:cNvSpPr/>
          <p:nvPr/>
        </p:nvSpPr>
        <p:spPr bwMode="auto">
          <a:xfrm>
            <a:off x="1079500" y="4817745"/>
            <a:ext cx="201295" cy="1106805"/>
          </a:xfrm>
          <a:custGeom>
            <a:avLst/>
            <a:gdLst>
              <a:gd name="T0" fmla="*/ 40 w 49"/>
              <a:gd name="T1" fmla="*/ 65 h 182"/>
              <a:gd name="T2" fmla="*/ 38 w 49"/>
              <a:gd name="T3" fmla="*/ 96 h 182"/>
              <a:gd name="T4" fmla="*/ 34 w 49"/>
              <a:gd name="T5" fmla="*/ 133 h 182"/>
              <a:gd name="T6" fmla="*/ 31 w 49"/>
              <a:gd name="T7" fmla="*/ 161 h 182"/>
              <a:gd name="T8" fmla="*/ 27 w 49"/>
              <a:gd name="T9" fmla="*/ 176 h 182"/>
              <a:gd name="T10" fmla="*/ 23 w 49"/>
              <a:gd name="T11" fmla="*/ 182 h 182"/>
              <a:gd name="T12" fmla="*/ 16 w 49"/>
              <a:gd name="T13" fmla="*/ 182 h 182"/>
              <a:gd name="T14" fmla="*/ 9 w 49"/>
              <a:gd name="T15" fmla="*/ 176 h 182"/>
              <a:gd name="T16" fmla="*/ 3 w 49"/>
              <a:gd name="T17" fmla="*/ 170 h 182"/>
              <a:gd name="T18" fmla="*/ 0 w 49"/>
              <a:gd name="T19" fmla="*/ 164 h 182"/>
              <a:gd name="T20" fmla="*/ 0 w 49"/>
              <a:gd name="T21" fmla="*/ 161 h 182"/>
              <a:gd name="T22" fmla="*/ 0 w 49"/>
              <a:gd name="T23" fmla="*/ 154 h 182"/>
              <a:gd name="T24" fmla="*/ 3 w 49"/>
              <a:gd name="T25" fmla="*/ 145 h 182"/>
              <a:gd name="T26" fmla="*/ 3 w 49"/>
              <a:gd name="T27" fmla="*/ 136 h 182"/>
              <a:gd name="T28" fmla="*/ 5 w 49"/>
              <a:gd name="T29" fmla="*/ 111 h 182"/>
              <a:gd name="T30" fmla="*/ 7 w 49"/>
              <a:gd name="T31" fmla="*/ 74 h 182"/>
              <a:gd name="T32" fmla="*/ 7 w 49"/>
              <a:gd name="T33" fmla="*/ 47 h 182"/>
              <a:gd name="T34" fmla="*/ 7 w 49"/>
              <a:gd name="T35" fmla="*/ 31 h 182"/>
              <a:gd name="T36" fmla="*/ 5 w 49"/>
              <a:gd name="T37" fmla="*/ 22 h 182"/>
              <a:gd name="T38" fmla="*/ 5 w 49"/>
              <a:gd name="T39" fmla="*/ 16 h 182"/>
              <a:gd name="T40" fmla="*/ 0 w 49"/>
              <a:gd name="T41" fmla="*/ 10 h 182"/>
              <a:gd name="T42" fmla="*/ 0 w 49"/>
              <a:gd name="T43" fmla="*/ 3 h 182"/>
              <a:gd name="T44" fmla="*/ 3 w 49"/>
              <a:gd name="T45" fmla="*/ 3 h 182"/>
              <a:gd name="T46" fmla="*/ 5 w 49"/>
              <a:gd name="T47" fmla="*/ 0 h 182"/>
              <a:gd name="T48" fmla="*/ 11 w 49"/>
              <a:gd name="T49" fmla="*/ 3 h 182"/>
              <a:gd name="T50" fmla="*/ 23 w 49"/>
              <a:gd name="T51" fmla="*/ 3 h 182"/>
              <a:gd name="T52" fmla="*/ 31 w 49"/>
              <a:gd name="T53" fmla="*/ 6 h 182"/>
              <a:gd name="T54" fmla="*/ 40 w 49"/>
              <a:gd name="T55" fmla="*/ 10 h 182"/>
              <a:gd name="T56" fmla="*/ 45 w 49"/>
              <a:gd name="T57" fmla="*/ 10 h 182"/>
              <a:gd name="T58" fmla="*/ 47 w 49"/>
              <a:gd name="T59" fmla="*/ 13 h 182"/>
              <a:gd name="T60" fmla="*/ 49 w 49"/>
              <a:gd name="T61" fmla="*/ 16 h 182"/>
              <a:gd name="T62" fmla="*/ 47 w 49"/>
              <a:gd name="T63" fmla="*/ 22 h 182"/>
              <a:gd name="T64" fmla="*/ 42 w 49"/>
              <a:gd name="T65" fmla="*/ 31 h 182"/>
              <a:gd name="T66" fmla="*/ 40 w 49"/>
              <a:gd name="T67" fmla="*/ 5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" h="182">
                <a:moveTo>
                  <a:pt x="40" y="50"/>
                </a:moveTo>
                <a:lnTo>
                  <a:pt x="40" y="65"/>
                </a:lnTo>
                <a:lnTo>
                  <a:pt x="38" y="80"/>
                </a:lnTo>
                <a:lnTo>
                  <a:pt x="38" y="96"/>
                </a:lnTo>
                <a:lnTo>
                  <a:pt x="36" y="114"/>
                </a:lnTo>
                <a:lnTo>
                  <a:pt x="34" y="133"/>
                </a:lnTo>
                <a:lnTo>
                  <a:pt x="34" y="148"/>
                </a:lnTo>
                <a:lnTo>
                  <a:pt x="31" y="161"/>
                </a:lnTo>
                <a:lnTo>
                  <a:pt x="29" y="170"/>
                </a:lnTo>
                <a:lnTo>
                  <a:pt x="27" y="176"/>
                </a:lnTo>
                <a:lnTo>
                  <a:pt x="25" y="179"/>
                </a:lnTo>
                <a:lnTo>
                  <a:pt x="23" y="182"/>
                </a:lnTo>
                <a:lnTo>
                  <a:pt x="18" y="182"/>
                </a:lnTo>
                <a:lnTo>
                  <a:pt x="16" y="182"/>
                </a:lnTo>
                <a:lnTo>
                  <a:pt x="11" y="179"/>
                </a:lnTo>
                <a:lnTo>
                  <a:pt x="9" y="176"/>
                </a:lnTo>
                <a:lnTo>
                  <a:pt x="5" y="173"/>
                </a:lnTo>
                <a:lnTo>
                  <a:pt x="3" y="170"/>
                </a:lnTo>
                <a:lnTo>
                  <a:pt x="3" y="167"/>
                </a:lnTo>
                <a:lnTo>
                  <a:pt x="0" y="164"/>
                </a:lnTo>
                <a:lnTo>
                  <a:pt x="0" y="161"/>
                </a:lnTo>
                <a:lnTo>
                  <a:pt x="0" y="161"/>
                </a:lnTo>
                <a:lnTo>
                  <a:pt x="0" y="157"/>
                </a:lnTo>
                <a:lnTo>
                  <a:pt x="0" y="154"/>
                </a:lnTo>
                <a:lnTo>
                  <a:pt x="0" y="151"/>
                </a:lnTo>
                <a:lnTo>
                  <a:pt x="3" y="145"/>
                </a:lnTo>
                <a:lnTo>
                  <a:pt x="3" y="142"/>
                </a:lnTo>
                <a:lnTo>
                  <a:pt x="3" y="136"/>
                </a:lnTo>
                <a:lnTo>
                  <a:pt x="5" y="127"/>
                </a:lnTo>
                <a:lnTo>
                  <a:pt x="5" y="111"/>
                </a:lnTo>
                <a:lnTo>
                  <a:pt x="7" y="93"/>
                </a:lnTo>
                <a:lnTo>
                  <a:pt x="7" y="74"/>
                </a:lnTo>
                <a:lnTo>
                  <a:pt x="7" y="56"/>
                </a:lnTo>
                <a:lnTo>
                  <a:pt x="7" y="47"/>
                </a:lnTo>
                <a:lnTo>
                  <a:pt x="7" y="40"/>
                </a:lnTo>
                <a:lnTo>
                  <a:pt x="7" y="31"/>
                </a:lnTo>
                <a:lnTo>
                  <a:pt x="7" y="25"/>
                </a:lnTo>
                <a:lnTo>
                  <a:pt x="5" y="22"/>
                </a:lnTo>
                <a:lnTo>
                  <a:pt x="5" y="19"/>
                </a:lnTo>
                <a:lnTo>
                  <a:pt x="5" y="16"/>
                </a:lnTo>
                <a:lnTo>
                  <a:pt x="5" y="13"/>
                </a:lnTo>
                <a:lnTo>
                  <a:pt x="0" y="10"/>
                </a:lnTo>
                <a:lnTo>
                  <a:pt x="0" y="6"/>
                </a:lnTo>
                <a:lnTo>
                  <a:pt x="0" y="3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9" y="0"/>
                </a:lnTo>
                <a:lnTo>
                  <a:pt x="11" y="3"/>
                </a:lnTo>
                <a:lnTo>
                  <a:pt x="18" y="3"/>
                </a:lnTo>
                <a:lnTo>
                  <a:pt x="23" y="3"/>
                </a:lnTo>
                <a:lnTo>
                  <a:pt x="27" y="6"/>
                </a:lnTo>
                <a:lnTo>
                  <a:pt x="31" y="6"/>
                </a:lnTo>
                <a:lnTo>
                  <a:pt x="36" y="6"/>
                </a:lnTo>
                <a:lnTo>
                  <a:pt x="40" y="10"/>
                </a:lnTo>
                <a:lnTo>
                  <a:pt x="42" y="10"/>
                </a:lnTo>
                <a:lnTo>
                  <a:pt x="45" y="10"/>
                </a:lnTo>
                <a:lnTo>
                  <a:pt x="47" y="10"/>
                </a:lnTo>
                <a:lnTo>
                  <a:pt x="47" y="13"/>
                </a:lnTo>
                <a:lnTo>
                  <a:pt x="49" y="13"/>
                </a:lnTo>
                <a:lnTo>
                  <a:pt x="49" y="16"/>
                </a:lnTo>
                <a:lnTo>
                  <a:pt x="47" y="19"/>
                </a:lnTo>
                <a:lnTo>
                  <a:pt x="47" y="22"/>
                </a:lnTo>
                <a:lnTo>
                  <a:pt x="45" y="25"/>
                </a:lnTo>
                <a:lnTo>
                  <a:pt x="42" y="31"/>
                </a:lnTo>
                <a:lnTo>
                  <a:pt x="42" y="40"/>
                </a:lnTo>
                <a:lnTo>
                  <a:pt x="40" y="50"/>
                </a:lnTo>
                <a:lnTo>
                  <a:pt x="40" y="5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任意多边形: 形状 8"/>
          <p:cNvSpPr/>
          <p:nvPr/>
        </p:nvSpPr>
        <p:spPr>
          <a:xfrm rot="19626191">
            <a:off x="1219835" y="5337175"/>
            <a:ext cx="584200" cy="411480"/>
          </a:xfrm>
          <a:custGeom>
            <a:avLst/>
            <a:gdLst>
              <a:gd name="connsiteX0" fmla="*/ 714121 w 718101"/>
              <a:gd name="connsiteY0" fmla="*/ 1 h 560165"/>
              <a:gd name="connsiteX1" fmla="*/ 718101 w 718101"/>
              <a:gd name="connsiteY1" fmla="*/ 24978 h 560165"/>
              <a:gd name="connsiteX2" fmla="*/ 713507 w 718101"/>
              <a:gd name="connsiteY2" fmla="*/ 55016 h 560165"/>
              <a:gd name="connsiteX3" fmla="*/ 698453 w 718101"/>
              <a:gd name="connsiteY3" fmla="*/ 78289 h 560165"/>
              <a:gd name="connsiteX4" fmla="*/ 683399 w 718101"/>
              <a:gd name="connsiteY4" fmla="*/ 101561 h 560165"/>
              <a:gd name="connsiteX5" fmla="*/ 672939 w 718101"/>
              <a:gd name="connsiteY5" fmla="*/ 94795 h 560165"/>
              <a:gd name="connsiteX6" fmla="*/ 642408 w 718101"/>
              <a:gd name="connsiteY6" fmla="*/ 119060 h 560165"/>
              <a:gd name="connsiteX7" fmla="*/ 616260 w 718101"/>
              <a:gd name="connsiteY7" fmla="*/ 102146 h 560165"/>
              <a:gd name="connsiteX8" fmla="*/ 575692 w 718101"/>
              <a:gd name="connsiteY8" fmla="*/ 141925 h 560165"/>
              <a:gd name="connsiteX9" fmla="*/ 535125 w 718101"/>
              <a:gd name="connsiteY9" fmla="*/ 181704 h 560165"/>
              <a:gd name="connsiteX10" fmla="*/ 494558 w 718101"/>
              <a:gd name="connsiteY10" fmla="*/ 221484 h 560165"/>
              <a:gd name="connsiteX11" fmla="*/ 433707 w 718101"/>
              <a:gd name="connsiteY11" fmla="*/ 281153 h 560165"/>
              <a:gd name="connsiteX12" fmla="*/ 378086 w 718101"/>
              <a:gd name="connsiteY12" fmla="*/ 344205 h 560165"/>
              <a:gd name="connsiteX13" fmla="*/ 250732 w 718101"/>
              <a:gd name="connsiteY13" fmla="*/ 437880 h 560165"/>
              <a:gd name="connsiteX14" fmla="*/ 184651 w 718101"/>
              <a:gd name="connsiteY14" fmla="*/ 494166 h 560165"/>
              <a:gd name="connsiteX15" fmla="*/ 133624 w 718101"/>
              <a:gd name="connsiteY15" fmla="*/ 527180 h 560165"/>
              <a:gd name="connsiteX16" fmla="*/ 81962 w 718101"/>
              <a:gd name="connsiteY16" fmla="*/ 526773 h 560165"/>
              <a:gd name="connsiteX17" fmla="*/ 10229 w 718101"/>
              <a:gd name="connsiteY17" fmla="*/ 557396 h 560165"/>
              <a:gd name="connsiteX18" fmla="*/ 0 w 718101"/>
              <a:gd name="connsiteY18" fmla="*/ 560165 h 560165"/>
              <a:gd name="connsiteX19" fmla="*/ 1 w 718101"/>
              <a:gd name="connsiteY19" fmla="*/ 260130 h 560165"/>
              <a:gd name="connsiteX20" fmla="*/ 10164 w 718101"/>
              <a:gd name="connsiteY20" fmla="*/ 282269 h 560165"/>
              <a:gd name="connsiteX21" fmla="*/ 35677 w 718101"/>
              <a:gd name="connsiteY21" fmla="*/ 265762 h 560165"/>
              <a:gd name="connsiteX22" fmla="*/ 51367 w 718101"/>
              <a:gd name="connsiteY22" fmla="*/ 275911 h 560165"/>
              <a:gd name="connsiteX23" fmla="*/ 61826 w 718101"/>
              <a:gd name="connsiteY23" fmla="*/ 282676 h 560165"/>
              <a:gd name="connsiteX24" fmla="*/ 87339 w 718101"/>
              <a:gd name="connsiteY24" fmla="*/ 266170 h 560165"/>
              <a:gd name="connsiteX25" fmla="*/ 112853 w 718101"/>
              <a:gd name="connsiteY25" fmla="*/ 249663 h 560165"/>
              <a:gd name="connsiteX26" fmla="*/ 174127 w 718101"/>
              <a:gd name="connsiteY26" fmla="*/ 212274 h 560165"/>
              <a:gd name="connsiteX27" fmla="*/ 255261 w 718101"/>
              <a:gd name="connsiteY27" fmla="*/ 132715 h 560165"/>
              <a:gd name="connsiteX28" fmla="*/ 295829 w 718101"/>
              <a:gd name="connsiteY28" fmla="*/ 92936 h 560165"/>
              <a:gd name="connsiteX29" fmla="*/ 336396 w 718101"/>
              <a:gd name="connsiteY29" fmla="*/ 53156 h 560165"/>
              <a:gd name="connsiteX30" fmla="*/ 351450 w 718101"/>
              <a:gd name="connsiteY30" fmla="*/ 29884 h 560165"/>
              <a:gd name="connsiteX31" fmla="*/ 370780 w 718101"/>
              <a:gd name="connsiteY31" fmla="*/ 0 h 560165"/>
              <a:gd name="connsiteX32" fmla="*/ 714121 w 718101"/>
              <a:gd name="connsiteY32" fmla="*/ 1 h 560165"/>
              <a:gd name="connsiteX0-1" fmla="*/ 714121 w 718101"/>
              <a:gd name="connsiteY0-2" fmla="*/ 1 h 560165"/>
              <a:gd name="connsiteX1-3" fmla="*/ 718101 w 718101"/>
              <a:gd name="connsiteY1-4" fmla="*/ 24978 h 560165"/>
              <a:gd name="connsiteX2-5" fmla="*/ 713507 w 718101"/>
              <a:gd name="connsiteY2-6" fmla="*/ 55016 h 560165"/>
              <a:gd name="connsiteX3-7" fmla="*/ 698453 w 718101"/>
              <a:gd name="connsiteY3-8" fmla="*/ 78289 h 560165"/>
              <a:gd name="connsiteX4-9" fmla="*/ 683399 w 718101"/>
              <a:gd name="connsiteY4-10" fmla="*/ 101561 h 560165"/>
              <a:gd name="connsiteX5-11" fmla="*/ 672939 w 718101"/>
              <a:gd name="connsiteY5-12" fmla="*/ 94795 h 560165"/>
              <a:gd name="connsiteX6-13" fmla="*/ 642408 w 718101"/>
              <a:gd name="connsiteY6-14" fmla="*/ 119060 h 560165"/>
              <a:gd name="connsiteX7-15" fmla="*/ 616260 w 718101"/>
              <a:gd name="connsiteY7-16" fmla="*/ 102146 h 560165"/>
              <a:gd name="connsiteX8-17" fmla="*/ 575692 w 718101"/>
              <a:gd name="connsiteY8-18" fmla="*/ 141925 h 560165"/>
              <a:gd name="connsiteX9-19" fmla="*/ 535125 w 718101"/>
              <a:gd name="connsiteY9-20" fmla="*/ 181704 h 560165"/>
              <a:gd name="connsiteX10-21" fmla="*/ 494558 w 718101"/>
              <a:gd name="connsiteY10-22" fmla="*/ 221484 h 560165"/>
              <a:gd name="connsiteX11-23" fmla="*/ 433707 w 718101"/>
              <a:gd name="connsiteY11-24" fmla="*/ 281153 h 560165"/>
              <a:gd name="connsiteX12-25" fmla="*/ 378086 w 718101"/>
              <a:gd name="connsiteY12-26" fmla="*/ 344205 h 560165"/>
              <a:gd name="connsiteX13-27" fmla="*/ 250732 w 718101"/>
              <a:gd name="connsiteY13-28" fmla="*/ 437880 h 560165"/>
              <a:gd name="connsiteX14-29" fmla="*/ 184651 w 718101"/>
              <a:gd name="connsiteY14-30" fmla="*/ 494166 h 560165"/>
              <a:gd name="connsiteX15-31" fmla="*/ 133624 w 718101"/>
              <a:gd name="connsiteY15-32" fmla="*/ 527180 h 560165"/>
              <a:gd name="connsiteX16-33" fmla="*/ 81962 w 718101"/>
              <a:gd name="connsiteY16-34" fmla="*/ 526773 h 560165"/>
              <a:gd name="connsiteX17-35" fmla="*/ 10229 w 718101"/>
              <a:gd name="connsiteY17-36" fmla="*/ 557396 h 560165"/>
              <a:gd name="connsiteX18-37" fmla="*/ 0 w 718101"/>
              <a:gd name="connsiteY18-38" fmla="*/ 560165 h 560165"/>
              <a:gd name="connsiteX19-39" fmla="*/ 1 w 718101"/>
              <a:gd name="connsiteY19-40" fmla="*/ 260130 h 560165"/>
              <a:gd name="connsiteX20-41" fmla="*/ 35677 w 718101"/>
              <a:gd name="connsiteY20-42" fmla="*/ 265762 h 560165"/>
              <a:gd name="connsiteX21-43" fmla="*/ 51367 w 718101"/>
              <a:gd name="connsiteY21-44" fmla="*/ 275911 h 560165"/>
              <a:gd name="connsiteX22-45" fmla="*/ 61826 w 718101"/>
              <a:gd name="connsiteY22-46" fmla="*/ 282676 h 560165"/>
              <a:gd name="connsiteX23-47" fmla="*/ 87339 w 718101"/>
              <a:gd name="connsiteY23-48" fmla="*/ 266170 h 560165"/>
              <a:gd name="connsiteX24-49" fmla="*/ 112853 w 718101"/>
              <a:gd name="connsiteY24-50" fmla="*/ 249663 h 560165"/>
              <a:gd name="connsiteX25-51" fmla="*/ 174127 w 718101"/>
              <a:gd name="connsiteY25-52" fmla="*/ 212274 h 560165"/>
              <a:gd name="connsiteX26-53" fmla="*/ 255261 w 718101"/>
              <a:gd name="connsiteY26-54" fmla="*/ 132715 h 560165"/>
              <a:gd name="connsiteX27-55" fmla="*/ 295829 w 718101"/>
              <a:gd name="connsiteY27-56" fmla="*/ 92936 h 560165"/>
              <a:gd name="connsiteX28-57" fmla="*/ 336396 w 718101"/>
              <a:gd name="connsiteY28-58" fmla="*/ 53156 h 560165"/>
              <a:gd name="connsiteX29-59" fmla="*/ 351450 w 718101"/>
              <a:gd name="connsiteY29-60" fmla="*/ 29884 h 560165"/>
              <a:gd name="connsiteX30-61" fmla="*/ 370780 w 718101"/>
              <a:gd name="connsiteY30-62" fmla="*/ 0 h 560165"/>
              <a:gd name="connsiteX31-63" fmla="*/ 714121 w 718101"/>
              <a:gd name="connsiteY31-64" fmla="*/ 1 h 560165"/>
              <a:gd name="connsiteX0-65" fmla="*/ 714121 w 718101"/>
              <a:gd name="connsiteY0-66" fmla="*/ 1 h 560165"/>
              <a:gd name="connsiteX1-67" fmla="*/ 718101 w 718101"/>
              <a:gd name="connsiteY1-68" fmla="*/ 24978 h 560165"/>
              <a:gd name="connsiteX2-69" fmla="*/ 713507 w 718101"/>
              <a:gd name="connsiteY2-70" fmla="*/ 55016 h 560165"/>
              <a:gd name="connsiteX3-71" fmla="*/ 698453 w 718101"/>
              <a:gd name="connsiteY3-72" fmla="*/ 78289 h 560165"/>
              <a:gd name="connsiteX4-73" fmla="*/ 683399 w 718101"/>
              <a:gd name="connsiteY4-74" fmla="*/ 101561 h 560165"/>
              <a:gd name="connsiteX5-75" fmla="*/ 672939 w 718101"/>
              <a:gd name="connsiteY5-76" fmla="*/ 94795 h 560165"/>
              <a:gd name="connsiteX6-77" fmla="*/ 642408 w 718101"/>
              <a:gd name="connsiteY6-78" fmla="*/ 119060 h 560165"/>
              <a:gd name="connsiteX7-79" fmla="*/ 616260 w 718101"/>
              <a:gd name="connsiteY7-80" fmla="*/ 102146 h 560165"/>
              <a:gd name="connsiteX8-81" fmla="*/ 575692 w 718101"/>
              <a:gd name="connsiteY8-82" fmla="*/ 141925 h 560165"/>
              <a:gd name="connsiteX9-83" fmla="*/ 535125 w 718101"/>
              <a:gd name="connsiteY9-84" fmla="*/ 181704 h 560165"/>
              <a:gd name="connsiteX10-85" fmla="*/ 494558 w 718101"/>
              <a:gd name="connsiteY10-86" fmla="*/ 221484 h 560165"/>
              <a:gd name="connsiteX11-87" fmla="*/ 433707 w 718101"/>
              <a:gd name="connsiteY11-88" fmla="*/ 281153 h 560165"/>
              <a:gd name="connsiteX12-89" fmla="*/ 378086 w 718101"/>
              <a:gd name="connsiteY12-90" fmla="*/ 344205 h 560165"/>
              <a:gd name="connsiteX13-91" fmla="*/ 250732 w 718101"/>
              <a:gd name="connsiteY13-92" fmla="*/ 437880 h 560165"/>
              <a:gd name="connsiteX14-93" fmla="*/ 184651 w 718101"/>
              <a:gd name="connsiteY14-94" fmla="*/ 494166 h 560165"/>
              <a:gd name="connsiteX15-95" fmla="*/ 133624 w 718101"/>
              <a:gd name="connsiteY15-96" fmla="*/ 527180 h 560165"/>
              <a:gd name="connsiteX16-97" fmla="*/ 81962 w 718101"/>
              <a:gd name="connsiteY16-98" fmla="*/ 526773 h 560165"/>
              <a:gd name="connsiteX17-99" fmla="*/ 10229 w 718101"/>
              <a:gd name="connsiteY17-100" fmla="*/ 557396 h 560165"/>
              <a:gd name="connsiteX18-101" fmla="*/ 0 w 718101"/>
              <a:gd name="connsiteY18-102" fmla="*/ 560165 h 560165"/>
              <a:gd name="connsiteX19-103" fmla="*/ 35677 w 718101"/>
              <a:gd name="connsiteY19-104" fmla="*/ 265762 h 560165"/>
              <a:gd name="connsiteX20-105" fmla="*/ 51367 w 718101"/>
              <a:gd name="connsiteY20-106" fmla="*/ 275911 h 560165"/>
              <a:gd name="connsiteX21-107" fmla="*/ 61826 w 718101"/>
              <a:gd name="connsiteY21-108" fmla="*/ 282676 h 560165"/>
              <a:gd name="connsiteX22-109" fmla="*/ 87339 w 718101"/>
              <a:gd name="connsiteY22-110" fmla="*/ 266170 h 560165"/>
              <a:gd name="connsiteX23-111" fmla="*/ 112853 w 718101"/>
              <a:gd name="connsiteY23-112" fmla="*/ 249663 h 560165"/>
              <a:gd name="connsiteX24-113" fmla="*/ 174127 w 718101"/>
              <a:gd name="connsiteY24-114" fmla="*/ 212274 h 560165"/>
              <a:gd name="connsiteX25-115" fmla="*/ 255261 w 718101"/>
              <a:gd name="connsiteY25-116" fmla="*/ 132715 h 560165"/>
              <a:gd name="connsiteX26-117" fmla="*/ 295829 w 718101"/>
              <a:gd name="connsiteY26-118" fmla="*/ 92936 h 560165"/>
              <a:gd name="connsiteX27-119" fmla="*/ 336396 w 718101"/>
              <a:gd name="connsiteY27-120" fmla="*/ 53156 h 560165"/>
              <a:gd name="connsiteX28-121" fmla="*/ 351450 w 718101"/>
              <a:gd name="connsiteY28-122" fmla="*/ 29884 h 560165"/>
              <a:gd name="connsiteX29-123" fmla="*/ 370780 w 718101"/>
              <a:gd name="connsiteY29-124" fmla="*/ 0 h 560165"/>
              <a:gd name="connsiteX30-125" fmla="*/ 714121 w 718101"/>
              <a:gd name="connsiteY30-126" fmla="*/ 1 h 560165"/>
              <a:gd name="connsiteX0-127" fmla="*/ 714121 w 718101"/>
              <a:gd name="connsiteY0-128" fmla="*/ 1 h 560165"/>
              <a:gd name="connsiteX1-129" fmla="*/ 718101 w 718101"/>
              <a:gd name="connsiteY1-130" fmla="*/ 24978 h 560165"/>
              <a:gd name="connsiteX2-131" fmla="*/ 713507 w 718101"/>
              <a:gd name="connsiteY2-132" fmla="*/ 55016 h 560165"/>
              <a:gd name="connsiteX3-133" fmla="*/ 698453 w 718101"/>
              <a:gd name="connsiteY3-134" fmla="*/ 78289 h 560165"/>
              <a:gd name="connsiteX4-135" fmla="*/ 683399 w 718101"/>
              <a:gd name="connsiteY4-136" fmla="*/ 101561 h 560165"/>
              <a:gd name="connsiteX5-137" fmla="*/ 672939 w 718101"/>
              <a:gd name="connsiteY5-138" fmla="*/ 94795 h 560165"/>
              <a:gd name="connsiteX6-139" fmla="*/ 642408 w 718101"/>
              <a:gd name="connsiteY6-140" fmla="*/ 119060 h 560165"/>
              <a:gd name="connsiteX7-141" fmla="*/ 616260 w 718101"/>
              <a:gd name="connsiteY7-142" fmla="*/ 102146 h 560165"/>
              <a:gd name="connsiteX8-143" fmla="*/ 575692 w 718101"/>
              <a:gd name="connsiteY8-144" fmla="*/ 141925 h 560165"/>
              <a:gd name="connsiteX9-145" fmla="*/ 535125 w 718101"/>
              <a:gd name="connsiteY9-146" fmla="*/ 181704 h 560165"/>
              <a:gd name="connsiteX10-147" fmla="*/ 494558 w 718101"/>
              <a:gd name="connsiteY10-148" fmla="*/ 221484 h 560165"/>
              <a:gd name="connsiteX11-149" fmla="*/ 433707 w 718101"/>
              <a:gd name="connsiteY11-150" fmla="*/ 281153 h 560165"/>
              <a:gd name="connsiteX12-151" fmla="*/ 378086 w 718101"/>
              <a:gd name="connsiteY12-152" fmla="*/ 344205 h 560165"/>
              <a:gd name="connsiteX13-153" fmla="*/ 250732 w 718101"/>
              <a:gd name="connsiteY13-154" fmla="*/ 437880 h 560165"/>
              <a:gd name="connsiteX14-155" fmla="*/ 184651 w 718101"/>
              <a:gd name="connsiteY14-156" fmla="*/ 494166 h 560165"/>
              <a:gd name="connsiteX15-157" fmla="*/ 133624 w 718101"/>
              <a:gd name="connsiteY15-158" fmla="*/ 527180 h 560165"/>
              <a:gd name="connsiteX16-159" fmla="*/ 81962 w 718101"/>
              <a:gd name="connsiteY16-160" fmla="*/ 526773 h 560165"/>
              <a:gd name="connsiteX17-161" fmla="*/ 10229 w 718101"/>
              <a:gd name="connsiteY17-162" fmla="*/ 557396 h 560165"/>
              <a:gd name="connsiteX18-163" fmla="*/ 0 w 718101"/>
              <a:gd name="connsiteY18-164" fmla="*/ 560165 h 560165"/>
              <a:gd name="connsiteX19-165" fmla="*/ 35677 w 718101"/>
              <a:gd name="connsiteY19-166" fmla="*/ 265762 h 560165"/>
              <a:gd name="connsiteX20-167" fmla="*/ 61826 w 718101"/>
              <a:gd name="connsiteY20-168" fmla="*/ 282676 h 560165"/>
              <a:gd name="connsiteX21-169" fmla="*/ 87339 w 718101"/>
              <a:gd name="connsiteY21-170" fmla="*/ 266170 h 560165"/>
              <a:gd name="connsiteX22-171" fmla="*/ 112853 w 718101"/>
              <a:gd name="connsiteY22-172" fmla="*/ 249663 h 560165"/>
              <a:gd name="connsiteX23-173" fmla="*/ 174127 w 718101"/>
              <a:gd name="connsiteY23-174" fmla="*/ 212274 h 560165"/>
              <a:gd name="connsiteX24-175" fmla="*/ 255261 w 718101"/>
              <a:gd name="connsiteY24-176" fmla="*/ 132715 h 560165"/>
              <a:gd name="connsiteX25-177" fmla="*/ 295829 w 718101"/>
              <a:gd name="connsiteY25-178" fmla="*/ 92936 h 560165"/>
              <a:gd name="connsiteX26-179" fmla="*/ 336396 w 718101"/>
              <a:gd name="connsiteY26-180" fmla="*/ 53156 h 560165"/>
              <a:gd name="connsiteX27-181" fmla="*/ 351450 w 718101"/>
              <a:gd name="connsiteY27-182" fmla="*/ 29884 h 560165"/>
              <a:gd name="connsiteX28-183" fmla="*/ 370780 w 718101"/>
              <a:gd name="connsiteY28-184" fmla="*/ 0 h 560165"/>
              <a:gd name="connsiteX29-185" fmla="*/ 714121 w 718101"/>
              <a:gd name="connsiteY29-186" fmla="*/ 1 h 560165"/>
              <a:gd name="connsiteX0-187" fmla="*/ 714121 w 718101"/>
              <a:gd name="connsiteY0-188" fmla="*/ 1 h 560165"/>
              <a:gd name="connsiteX1-189" fmla="*/ 718101 w 718101"/>
              <a:gd name="connsiteY1-190" fmla="*/ 24978 h 560165"/>
              <a:gd name="connsiteX2-191" fmla="*/ 713507 w 718101"/>
              <a:gd name="connsiteY2-192" fmla="*/ 55016 h 560165"/>
              <a:gd name="connsiteX3-193" fmla="*/ 698453 w 718101"/>
              <a:gd name="connsiteY3-194" fmla="*/ 78289 h 560165"/>
              <a:gd name="connsiteX4-195" fmla="*/ 683399 w 718101"/>
              <a:gd name="connsiteY4-196" fmla="*/ 101561 h 560165"/>
              <a:gd name="connsiteX5-197" fmla="*/ 672939 w 718101"/>
              <a:gd name="connsiteY5-198" fmla="*/ 94795 h 560165"/>
              <a:gd name="connsiteX6-199" fmla="*/ 642408 w 718101"/>
              <a:gd name="connsiteY6-200" fmla="*/ 119060 h 560165"/>
              <a:gd name="connsiteX7-201" fmla="*/ 616260 w 718101"/>
              <a:gd name="connsiteY7-202" fmla="*/ 102146 h 560165"/>
              <a:gd name="connsiteX8-203" fmla="*/ 575692 w 718101"/>
              <a:gd name="connsiteY8-204" fmla="*/ 141925 h 560165"/>
              <a:gd name="connsiteX9-205" fmla="*/ 535125 w 718101"/>
              <a:gd name="connsiteY9-206" fmla="*/ 181704 h 560165"/>
              <a:gd name="connsiteX10-207" fmla="*/ 494558 w 718101"/>
              <a:gd name="connsiteY10-208" fmla="*/ 221484 h 560165"/>
              <a:gd name="connsiteX11-209" fmla="*/ 433707 w 718101"/>
              <a:gd name="connsiteY11-210" fmla="*/ 281153 h 560165"/>
              <a:gd name="connsiteX12-211" fmla="*/ 378086 w 718101"/>
              <a:gd name="connsiteY12-212" fmla="*/ 344205 h 560165"/>
              <a:gd name="connsiteX13-213" fmla="*/ 250732 w 718101"/>
              <a:gd name="connsiteY13-214" fmla="*/ 437880 h 560165"/>
              <a:gd name="connsiteX14-215" fmla="*/ 184651 w 718101"/>
              <a:gd name="connsiteY14-216" fmla="*/ 494166 h 560165"/>
              <a:gd name="connsiteX15-217" fmla="*/ 133624 w 718101"/>
              <a:gd name="connsiteY15-218" fmla="*/ 527180 h 560165"/>
              <a:gd name="connsiteX16-219" fmla="*/ 81962 w 718101"/>
              <a:gd name="connsiteY16-220" fmla="*/ 526773 h 560165"/>
              <a:gd name="connsiteX17-221" fmla="*/ 10229 w 718101"/>
              <a:gd name="connsiteY17-222" fmla="*/ 557396 h 560165"/>
              <a:gd name="connsiteX18-223" fmla="*/ 0 w 718101"/>
              <a:gd name="connsiteY18-224" fmla="*/ 560165 h 560165"/>
              <a:gd name="connsiteX19-225" fmla="*/ 61826 w 718101"/>
              <a:gd name="connsiteY19-226" fmla="*/ 282676 h 560165"/>
              <a:gd name="connsiteX20-227" fmla="*/ 87339 w 718101"/>
              <a:gd name="connsiteY20-228" fmla="*/ 266170 h 560165"/>
              <a:gd name="connsiteX21-229" fmla="*/ 112853 w 718101"/>
              <a:gd name="connsiteY21-230" fmla="*/ 249663 h 560165"/>
              <a:gd name="connsiteX22-231" fmla="*/ 174127 w 718101"/>
              <a:gd name="connsiteY22-232" fmla="*/ 212274 h 560165"/>
              <a:gd name="connsiteX23-233" fmla="*/ 255261 w 718101"/>
              <a:gd name="connsiteY23-234" fmla="*/ 132715 h 560165"/>
              <a:gd name="connsiteX24-235" fmla="*/ 295829 w 718101"/>
              <a:gd name="connsiteY24-236" fmla="*/ 92936 h 560165"/>
              <a:gd name="connsiteX25-237" fmla="*/ 336396 w 718101"/>
              <a:gd name="connsiteY25-238" fmla="*/ 53156 h 560165"/>
              <a:gd name="connsiteX26-239" fmla="*/ 351450 w 718101"/>
              <a:gd name="connsiteY26-240" fmla="*/ 29884 h 560165"/>
              <a:gd name="connsiteX27-241" fmla="*/ 370780 w 718101"/>
              <a:gd name="connsiteY27-242" fmla="*/ 0 h 560165"/>
              <a:gd name="connsiteX28-243" fmla="*/ 714121 w 718101"/>
              <a:gd name="connsiteY28-244" fmla="*/ 1 h 560165"/>
              <a:gd name="connsiteX0-245" fmla="*/ 714121 w 718101"/>
              <a:gd name="connsiteY0-246" fmla="*/ 1 h 560165"/>
              <a:gd name="connsiteX1-247" fmla="*/ 718101 w 718101"/>
              <a:gd name="connsiteY1-248" fmla="*/ 24978 h 560165"/>
              <a:gd name="connsiteX2-249" fmla="*/ 713507 w 718101"/>
              <a:gd name="connsiteY2-250" fmla="*/ 55016 h 560165"/>
              <a:gd name="connsiteX3-251" fmla="*/ 698453 w 718101"/>
              <a:gd name="connsiteY3-252" fmla="*/ 78289 h 560165"/>
              <a:gd name="connsiteX4-253" fmla="*/ 683399 w 718101"/>
              <a:gd name="connsiteY4-254" fmla="*/ 101561 h 560165"/>
              <a:gd name="connsiteX5-255" fmla="*/ 672939 w 718101"/>
              <a:gd name="connsiteY5-256" fmla="*/ 94795 h 560165"/>
              <a:gd name="connsiteX6-257" fmla="*/ 642408 w 718101"/>
              <a:gd name="connsiteY6-258" fmla="*/ 119060 h 560165"/>
              <a:gd name="connsiteX7-259" fmla="*/ 616260 w 718101"/>
              <a:gd name="connsiteY7-260" fmla="*/ 102146 h 560165"/>
              <a:gd name="connsiteX8-261" fmla="*/ 575692 w 718101"/>
              <a:gd name="connsiteY8-262" fmla="*/ 141925 h 560165"/>
              <a:gd name="connsiteX9-263" fmla="*/ 535125 w 718101"/>
              <a:gd name="connsiteY9-264" fmla="*/ 181704 h 560165"/>
              <a:gd name="connsiteX10-265" fmla="*/ 494558 w 718101"/>
              <a:gd name="connsiteY10-266" fmla="*/ 221484 h 560165"/>
              <a:gd name="connsiteX11-267" fmla="*/ 433707 w 718101"/>
              <a:gd name="connsiteY11-268" fmla="*/ 281153 h 560165"/>
              <a:gd name="connsiteX12-269" fmla="*/ 378086 w 718101"/>
              <a:gd name="connsiteY12-270" fmla="*/ 344205 h 560165"/>
              <a:gd name="connsiteX13-271" fmla="*/ 250732 w 718101"/>
              <a:gd name="connsiteY13-272" fmla="*/ 437880 h 560165"/>
              <a:gd name="connsiteX14-273" fmla="*/ 184651 w 718101"/>
              <a:gd name="connsiteY14-274" fmla="*/ 494166 h 560165"/>
              <a:gd name="connsiteX15-275" fmla="*/ 133624 w 718101"/>
              <a:gd name="connsiteY15-276" fmla="*/ 527180 h 560165"/>
              <a:gd name="connsiteX16-277" fmla="*/ 81962 w 718101"/>
              <a:gd name="connsiteY16-278" fmla="*/ 526773 h 560165"/>
              <a:gd name="connsiteX17-279" fmla="*/ 10229 w 718101"/>
              <a:gd name="connsiteY17-280" fmla="*/ 557396 h 560165"/>
              <a:gd name="connsiteX18-281" fmla="*/ 0 w 718101"/>
              <a:gd name="connsiteY18-282" fmla="*/ 560165 h 560165"/>
              <a:gd name="connsiteX19-283" fmla="*/ 87339 w 718101"/>
              <a:gd name="connsiteY19-284" fmla="*/ 266170 h 560165"/>
              <a:gd name="connsiteX20-285" fmla="*/ 112853 w 718101"/>
              <a:gd name="connsiteY20-286" fmla="*/ 249663 h 560165"/>
              <a:gd name="connsiteX21-287" fmla="*/ 174127 w 718101"/>
              <a:gd name="connsiteY21-288" fmla="*/ 212274 h 560165"/>
              <a:gd name="connsiteX22-289" fmla="*/ 255261 w 718101"/>
              <a:gd name="connsiteY22-290" fmla="*/ 132715 h 560165"/>
              <a:gd name="connsiteX23-291" fmla="*/ 295829 w 718101"/>
              <a:gd name="connsiteY23-292" fmla="*/ 92936 h 560165"/>
              <a:gd name="connsiteX24-293" fmla="*/ 336396 w 718101"/>
              <a:gd name="connsiteY24-294" fmla="*/ 53156 h 560165"/>
              <a:gd name="connsiteX25-295" fmla="*/ 351450 w 718101"/>
              <a:gd name="connsiteY25-296" fmla="*/ 29884 h 560165"/>
              <a:gd name="connsiteX26-297" fmla="*/ 370780 w 718101"/>
              <a:gd name="connsiteY26-298" fmla="*/ 0 h 560165"/>
              <a:gd name="connsiteX27-299" fmla="*/ 714121 w 718101"/>
              <a:gd name="connsiteY27-300" fmla="*/ 1 h 560165"/>
              <a:gd name="connsiteX0-301" fmla="*/ 714121 w 718101"/>
              <a:gd name="connsiteY0-302" fmla="*/ 42826 h 602990"/>
              <a:gd name="connsiteX1-303" fmla="*/ 718101 w 718101"/>
              <a:gd name="connsiteY1-304" fmla="*/ 67803 h 602990"/>
              <a:gd name="connsiteX2-305" fmla="*/ 713507 w 718101"/>
              <a:gd name="connsiteY2-306" fmla="*/ 97841 h 602990"/>
              <a:gd name="connsiteX3-307" fmla="*/ 698453 w 718101"/>
              <a:gd name="connsiteY3-308" fmla="*/ 121114 h 602990"/>
              <a:gd name="connsiteX4-309" fmla="*/ 683399 w 718101"/>
              <a:gd name="connsiteY4-310" fmla="*/ 144386 h 602990"/>
              <a:gd name="connsiteX5-311" fmla="*/ 672939 w 718101"/>
              <a:gd name="connsiteY5-312" fmla="*/ 137620 h 602990"/>
              <a:gd name="connsiteX6-313" fmla="*/ 642408 w 718101"/>
              <a:gd name="connsiteY6-314" fmla="*/ 161885 h 602990"/>
              <a:gd name="connsiteX7-315" fmla="*/ 616260 w 718101"/>
              <a:gd name="connsiteY7-316" fmla="*/ 144971 h 602990"/>
              <a:gd name="connsiteX8-317" fmla="*/ 575692 w 718101"/>
              <a:gd name="connsiteY8-318" fmla="*/ 184750 h 602990"/>
              <a:gd name="connsiteX9-319" fmla="*/ 535125 w 718101"/>
              <a:gd name="connsiteY9-320" fmla="*/ 224529 h 602990"/>
              <a:gd name="connsiteX10-321" fmla="*/ 494558 w 718101"/>
              <a:gd name="connsiteY10-322" fmla="*/ 264309 h 602990"/>
              <a:gd name="connsiteX11-323" fmla="*/ 433707 w 718101"/>
              <a:gd name="connsiteY11-324" fmla="*/ 323978 h 602990"/>
              <a:gd name="connsiteX12-325" fmla="*/ 378086 w 718101"/>
              <a:gd name="connsiteY12-326" fmla="*/ 387030 h 602990"/>
              <a:gd name="connsiteX13-327" fmla="*/ 250732 w 718101"/>
              <a:gd name="connsiteY13-328" fmla="*/ 480705 h 602990"/>
              <a:gd name="connsiteX14-329" fmla="*/ 184651 w 718101"/>
              <a:gd name="connsiteY14-330" fmla="*/ 536991 h 602990"/>
              <a:gd name="connsiteX15-331" fmla="*/ 133624 w 718101"/>
              <a:gd name="connsiteY15-332" fmla="*/ 570005 h 602990"/>
              <a:gd name="connsiteX16-333" fmla="*/ 81962 w 718101"/>
              <a:gd name="connsiteY16-334" fmla="*/ 569598 h 602990"/>
              <a:gd name="connsiteX17-335" fmla="*/ 10229 w 718101"/>
              <a:gd name="connsiteY17-336" fmla="*/ 600221 h 602990"/>
              <a:gd name="connsiteX18-337" fmla="*/ 0 w 718101"/>
              <a:gd name="connsiteY18-338" fmla="*/ 602990 h 602990"/>
              <a:gd name="connsiteX19-339" fmla="*/ 87339 w 718101"/>
              <a:gd name="connsiteY19-340" fmla="*/ 308995 h 602990"/>
              <a:gd name="connsiteX20-341" fmla="*/ 112853 w 718101"/>
              <a:gd name="connsiteY20-342" fmla="*/ 292488 h 602990"/>
              <a:gd name="connsiteX21-343" fmla="*/ 174127 w 718101"/>
              <a:gd name="connsiteY21-344" fmla="*/ 255099 h 602990"/>
              <a:gd name="connsiteX22-345" fmla="*/ 255261 w 718101"/>
              <a:gd name="connsiteY22-346" fmla="*/ 175540 h 602990"/>
              <a:gd name="connsiteX23-347" fmla="*/ 295829 w 718101"/>
              <a:gd name="connsiteY23-348" fmla="*/ 135761 h 602990"/>
              <a:gd name="connsiteX24-349" fmla="*/ 336396 w 718101"/>
              <a:gd name="connsiteY24-350" fmla="*/ 95981 h 602990"/>
              <a:gd name="connsiteX25-351" fmla="*/ 351450 w 718101"/>
              <a:gd name="connsiteY25-352" fmla="*/ 72709 h 602990"/>
              <a:gd name="connsiteX26-353" fmla="*/ 398482 w 718101"/>
              <a:gd name="connsiteY26-354" fmla="*/ 0 h 602990"/>
              <a:gd name="connsiteX27-355" fmla="*/ 714121 w 718101"/>
              <a:gd name="connsiteY27-356" fmla="*/ 42826 h 602990"/>
              <a:gd name="connsiteX0-357" fmla="*/ 883792 w 887772"/>
              <a:gd name="connsiteY0-358" fmla="*/ 42826 h 600221"/>
              <a:gd name="connsiteX1-359" fmla="*/ 887772 w 887772"/>
              <a:gd name="connsiteY1-360" fmla="*/ 67803 h 600221"/>
              <a:gd name="connsiteX2-361" fmla="*/ 883178 w 887772"/>
              <a:gd name="connsiteY2-362" fmla="*/ 97841 h 600221"/>
              <a:gd name="connsiteX3-363" fmla="*/ 868124 w 887772"/>
              <a:gd name="connsiteY3-364" fmla="*/ 121114 h 600221"/>
              <a:gd name="connsiteX4-365" fmla="*/ 853070 w 887772"/>
              <a:gd name="connsiteY4-366" fmla="*/ 144386 h 600221"/>
              <a:gd name="connsiteX5-367" fmla="*/ 842610 w 887772"/>
              <a:gd name="connsiteY5-368" fmla="*/ 137620 h 600221"/>
              <a:gd name="connsiteX6-369" fmla="*/ 812079 w 887772"/>
              <a:gd name="connsiteY6-370" fmla="*/ 161885 h 600221"/>
              <a:gd name="connsiteX7-371" fmla="*/ 785931 w 887772"/>
              <a:gd name="connsiteY7-372" fmla="*/ 144971 h 600221"/>
              <a:gd name="connsiteX8-373" fmla="*/ 745363 w 887772"/>
              <a:gd name="connsiteY8-374" fmla="*/ 184750 h 600221"/>
              <a:gd name="connsiteX9-375" fmla="*/ 704796 w 887772"/>
              <a:gd name="connsiteY9-376" fmla="*/ 224529 h 600221"/>
              <a:gd name="connsiteX10-377" fmla="*/ 664229 w 887772"/>
              <a:gd name="connsiteY10-378" fmla="*/ 264309 h 600221"/>
              <a:gd name="connsiteX11-379" fmla="*/ 603378 w 887772"/>
              <a:gd name="connsiteY11-380" fmla="*/ 323978 h 600221"/>
              <a:gd name="connsiteX12-381" fmla="*/ 547757 w 887772"/>
              <a:gd name="connsiteY12-382" fmla="*/ 387030 h 600221"/>
              <a:gd name="connsiteX13-383" fmla="*/ 420403 w 887772"/>
              <a:gd name="connsiteY13-384" fmla="*/ 480705 h 600221"/>
              <a:gd name="connsiteX14-385" fmla="*/ 354322 w 887772"/>
              <a:gd name="connsiteY14-386" fmla="*/ 536991 h 600221"/>
              <a:gd name="connsiteX15-387" fmla="*/ 303295 w 887772"/>
              <a:gd name="connsiteY15-388" fmla="*/ 570005 h 600221"/>
              <a:gd name="connsiteX16-389" fmla="*/ 251633 w 887772"/>
              <a:gd name="connsiteY16-390" fmla="*/ 569598 h 600221"/>
              <a:gd name="connsiteX17-391" fmla="*/ 179900 w 887772"/>
              <a:gd name="connsiteY17-392" fmla="*/ 600221 h 600221"/>
              <a:gd name="connsiteX18-393" fmla="*/ 0 w 887772"/>
              <a:gd name="connsiteY18-394" fmla="*/ 536626 h 600221"/>
              <a:gd name="connsiteX19-395" fmla="*/ 257010 w 887772"/>
              <a:gd name="connsiteY19-396" fmla="*/ 308995 h 600221"/>
              <a:gd name="connsiteX20-397" fmla="*/ 282524 w 887772"/>
              <a:gd name="connsiteY20-398" fmla="*/ 292488 h 600221"/>
              <a:gd name="connsiteX21-399" fmla="*/ 343798 w 887772"/>
              <a:gd name="connsiteY21-400" fmla="*/ 255099 h 600221"/>
              <a:gd name="connsiteX22-401" fmla="*/ 424932 w 887772"/>
              <a:gd name="connsiteY22-402" fmla="*/ 175540 h 600221"/>
              <a:gd name="connsiteX23-403" fmla="*/ 465500 w 887772"/>
              <a:gd name="connsiteY23-404" fmla="*/ 135761 h 600221"/>
              <a:gd name="connsiteX24-405" fmla="*/ 506067 w 887772"/>
              <a:gd name="connsiteY24-406" fmla="*/ 95981 h 600221"/>
              <a:gd name="connsiteX25-407" fmla="*/ 521121 w 887772"/>
              <a:gd name="connsiteY25-408" fmla="*/ 72709 h 600221"/>
              <a:gd name="connsiteX26-409" fmla="*/ 568153 w 887772"/>
              <a:gd name="connsiteY26-410" fmla="*/ 0 h 600221"/>
              <a:gd name="connsiteX27-411" fmla="*/ 883792 w 887772"/>
              <a:gd name="connsiteY27-412" fmla="*/ 42826 h 600221"/>
              <a:gd name="connsiteX0-413" fmla="*/ 883792 w 887772"/>
              <a:gd name="connsiteY0-414" fmla="*/ 42826 h 600221"/>
              <a:gd name="connsiteX1-415" fmla="*/ 887772 w 887772"/>
              <a:gd name="connsiteY1-416" fmla="*/ 67803 h 600221"/>
              <a:gd name="connsiteX2-417" fmla="*/ 883178 w 887772"/>
              <a:gd name="connsiteY2-418" fmla="*/ 97841 h 600221"/>
              <a:gd name="connsiteX3-419" fmla="*/ 868124 w 887772"/>
              <a:gd name="connsiteY3-420" fmla="*/ 121114 h 600221"/>
              <a:gd name="connsiteX4-421" fmla="*/ 853070 w 887772"/>
              <a:gd name="connsiteY4-422" fmla="*/ 144386 h 600221"/>
              <a:gd name="connsiteX5-423" fmla="*/ 842610 w 887772"/>
              <a:gd name="connsiteY5-424" fmla="*/ 137620 h 600221"/>
              <a:gd name="connsiteX6-425" fmla="*/ 812079 w 887772"/>
              <a:gd name="connsiteY6-426" fmla="*/ 161885 h 600221"/>
              <a:gd name="connsiteX7-427" fmla="*/ 785931 w 887772"/>
              <a:gd name="connsiteY7-428" fmla="*/ 144971 h 600221"/>
              <a:gd name="connsiteX8-429" fmla="*/ 745363 w 887772"/>
              <a:gd name="connsiteY8-430" fmla="*/ 184750 h 600221"/>
              <a:gd name="connsiteX9-431" fmla="*/ 704796 w 887772"/>
              <a:gd name="connsiteY9-432" fmla="*/ 224529 h 600221"/>
              <a:gd name="connsiteX10-433" fmla="*/ 664229 w 887772"/>
              <a:gd name="connsiteY10-434" fmla="*/ 264309 h 600221"/>
              <a:gd name="connsiteX11-435" fmla="*/ 603378 w 887772"/>
              <a:gd name="connsiteY11-436" fmla="*/ 323978 h 600221"/>
              <a:gd name="connsiteX12-437" fmla="*/ 547757 w 887772"/>
              <a:gd name="connsiteY12-438" fmla="*/ 387030 h 600221"/>
              <a:gd name="connsiteX13-439" fmla="*/ 420403 w 887772"/>
              <a:gd name="connsiteY13-440" fmla="*/ 480705 h 600221"/>
              <a:gd name="connsiteX14-441" fmla="*/ 354322 w 887772"/>
              <a:gd name="connsiteY14-442" fmla="*/ 536991 h 600221"/>
              <a:gd name="connsiteX15-443" fmla="*/ 303295 w 887772"/>
              <a:gd name="connsiteY15-444" fmla="*/ 570005 h 600221"/>
              <a:gd name="connsiteX16-445" fmla="*/ 251633 w 887772"/>
              <a:gd name="connsiteY16-446" fmla="*/ 569598 h 600221"/>
              <a:gd name="connsiteX17-447" fmla="*/ 179900 w 887772"/>
              <a:gd name="connsiteY17-448" fmla="*/ 600221 h 600221"/>
              <a:gd name="connsiteX18-449" fmla="*/ 0 w 887772"/>
              <a:gd name="connsiteY18-450" fmla="*/ 536626 h 600221"/>
              <a:gd name="connsiteX19-451" fmla="*/ 250893 w 887772"/>
              <a:gd name="connsiteY19-452" fmla="*/ 305038 h 600221"/>
              <a:gd name="connsiteX20-453" fmla="*/ 282524 w 887772"/>
              <a:gd name="connsiteY20-454" fmla="*/ 292488 h 600221"/>
              <a:gd name="connsiteX21-455" fmla="*/ 343798 w 887772"/>
              <a:gd name="connsiteY21-456" fmla="*/ 255099 h 600221"/>
              <a:gd name="connsiteX22-457" fmla="*/ 424932 w 887772"/>
              <a:gd name="connsiteY22-458" fmla="*/ 175540 h 600221"/>
              <a:gd name="connsiteX23-459" fmla="*/ 465500 w 887772"/>
              <a:gd name="connsiteY23-460" fmla="*/ 135761 h 600221"/>
              <a:gd name="connsiteX24-461" fmla="*/ 506067 w 887772"/>
              <a:gd name="connsiteY24-462" fmla="*/ 95981 h 600221"/>
              <a:gd name="connsiteX25-463" fmla="*/ 521121 w 887772"/>
              <a:gd name="connsiteY25-464" fmla="*/ 72709 h 600221"/>
              <a:gd name="connsiteX26-465" fmla="*/ 568153 w 887772"/>
              <a:gd name="connsiteY26-466" fmla="*/ 0 h 600221"/>
              <a:gd name="connsiteX27-467" fmla="*/ 883792 w 887772"/>
              <a:gd name="connsiteY27-468" fmla="*/ 42826 h 600221"/>
              <a:gd name="connsiteX0-469" fmla="*/ 883792 w 887772"/>
              <a:gd name="connsiteY0-470" fmla="*/ 42826 h 624016"/>
              <a:gd name="connsiteX1-471" fmla="*/ 887772 w 887772"/>
              <a:gd name="connsiteY1-472" fmla="*/ 67803 h 624016"/>
              <a:gd name="connsiteX2-473" fmla="*/ 883178 w 887772"/>
              <a:gd name="connsiteY2-474" fmla="*/ 97841 h 624016"/>
              <a:gd name="connsiteX3-475" fmla="*/ 868124 w 887772"/>
              <a:gd name="connsiteY3-476" fmla="*/ 121114 h 624016"/>
              <a:gd name="connsiteX4-477" fmla="*/ 853070 w 887772"/>
              <a:gd name="connsiteY4-478" fmla="*/ 144386 h 624016"/>
              <a:gd name="connsiteX5-479" fmla="*/ 842610 w 887772"/>
              <a:gd name="connsiteY5-480" fmla="*/ 137620 h 624016"/>
              <a:gd name="connsiteX6-481" fmla="*/ 812079 w 887772"/>
              <a:gd name="connsiteY6-482" fmla="*/ 161885 h 624016"/>
              <a:gd name="connsiteX7-483" fmla="*/ 785931 w 887772"/>
              <a:gd name="connsiteY7-484" fmla="*/ 144971 h 624016"/>
              <a:gd name="connsiteX8-485" fmla="*/ 745363 w 887772"/>
              <a:gd name="connsiteY8-486" fmla="*/ 184750 h 624016"/>
              <a:gd name="connsiteX9-487" fmla="*/ 704796 w 887772"/>
              <a:gd name="connsiteY9-488" fmla="*/ 224529 h 624016"/>
              <a:gd name="connsiteX10-489" fmla="*/ 664229 w 887772"/>
              <a:gd name="connsiteY10-490" fmla="*/ 264309 h 624016"/>
              <a:gd name="connsiteX11-491" fmla="*/ 603378 w 887772"/>
              <a:gd name="connsiteY11-492" fmla="*/ 323978 h 624016"/>
              <a:gd name="connsiteX12-493" fmla="*/ 547757 w 887772"/>
              <a:gd name="connsiteY12-494" fmla="*/ 387030 h 624016"/>
              <a:gd name="connsiteX13-495" fmla="*/ 420403 w 887772"/>
              <a:gd name="connsiteY13-496" fmla="*/ 480705 h 624016"/>
              <a:gd name="connsiteX14-497" fmla="*/ 354322 w 887772"/>
              <a:gd name="connsiteY14-498" fmla="*/ 536991 h 624016"/>
              <a:gd name="connsiteX15-499" fmla="*/ 303295 w 887772"/>
              <a:gd name="connsiteY15-500" fmla="*/ 570005 h 624016"/>
              <a:gd name="connsiteX16-501" fmla="*/ 251633 w 887772"/>
              <a:gd name="connsiteY16-502" fmla="*/ 569598 h 624016"/>
              <a:gd name="connsiteX17-503" fmla="*/ 179900 w 887772"/>
              <a:gd name="connsiteY17-504" fmla="*/ 600221 h 624016"/>
              <a:gd name="connsiteX18-505" fmla="*/ 66877 w 887772"/>
              <a:gd name="connsiteY18-506" fmla="*/ 622074 h 624016"/>
              <a:gd name="connsiteX19-507" fmla="*/ 0 w 887772"/>
              <a:gd name="connsiteY19-508" fmla="*/ 536626 h 624016"/>
              <a:gd name="connsiteX20-509" fmla="*/ 250893 w 887772"/>
              <a:gd name="connsiteY20-510" fmla="*/ 305038 h 624016"/>
              <a:gd name="connsiteX21-511" fmla="*/ 282524 w 887772"/>
              <a:gd name="connsiteY21-512" fmla="*/ 292488 h 624016"/>
              <a:gd name="connsiteX22-513" fmla="*/ 343798 w 887772"/>
              <a:gd name="connsiteY22-514" fmla="*/ 255099 h 624016"/>
              <a:gd name="connsiteX23-515" fmla="*/ 424932 w 887772"/>
              <a:gd name="connsiteY23-516" fmla="*/ 175540 h 624016"/>
              <a:gd name="connsiteX24-517" fmla="*/ 465500 w 887772"/>
              <a:gd name="connsiteY24-518" fmla="*/ 135761 h 624016"/>
              <a:gd name="connsiteX25-519" fmla="*/ 506067 w 887772"/>
              <a:gd name="connsiteY25-520" fmla="*/ 95981 h 624016"/>
              <a:gd name="connsiteX26-521" fmla="*/ 521121 w 887772"/>
              <a:gd name="connsiteY26-522" fmla="*/ 72709 h 624016"/>
              <a:gd name="connsiteX27-523" fmla="*/ 568153 w 887772"/>
              <a:gd name="connsiteY27-524" fmla="*/ 0 h 624016"/>
              <a:gd name="connsiteX28-525" fmla="*/ 883792 w 887772"/>
              <a:gd name="connsiteY28-526" fmla="*/ 42826 h 624016"/>
              <a:gd name="connsiteX0-527" fmla="*/ 883792 w 887772"/>
              <a:gd name="connsiteY0-528" fmla="*/ 42826 h 627386"/>
              <a:gd name="connsiteX1-529" fmla="*/ 887772 w 887772"/>
              <a:gd name="connsiteY1-530" fmla="*/ 67803 h 627386"/>
              <a:gd name="connsiteX2-531" fmla="*/ 883178 w 887772"/>
              <a:gd name="connsiteY2-532" fmla="*/ 97841 h 627386"/>
              <a:gd name="connsiteX3-533" fmla="*/ 868124 w 887772"/>
              <a:gd name="connsiteY3-534" fmla="*/ 121114 h 627386"/>
              <a:gd name="connsiteX4-535" fmla="*/ 853070 w 887772"/>
              <a:gd name="connsiteY4-536" fmla="*/ 144386 h 627386"/>
              <a:gd name="connsiteX5-537" fmla="*/ 842610 w 887772"/>
              <a:gd name="connsiteY5-538" fmla="*/ 137620 h 627386"/>
              <a:gd name="connsiteX6-539" fmla="*/ 812079 w 887772"/>
              <a:gd name="connsiteY6-540" fmla="*/ 161885 h 627386"/>
              <a:gd name="connsiteX7-541" fmla="*/ 785931 w 887772"/>
              <a:gd name="connsiteY7-542" fmla="*/ 144971 h 627386"/>
              <a:gd name="connsiteX8-543" fmla="*/ 745363 w 887772"/>
              <a:gd name="connsiteY8-544" fmla="*/ 184750 h 627386"/>
              <a:gd name="connsiteX9-545" fmla="*/ 704796 w 887772"/>
              <a:gd name="connsiteY9-546" fmla="*/ 224529 h 627386"/>
              <a:gd name="connsiteX10-547" fmla="*/ 664229 w 887772"/>
              <a:gd name="connsiteY10-548" fmla="*/ 264309 h 627386"/>
              <a:gd name="connsiteX11-549" fmla="*/ 603378 w 887772"/>
              <a:gd name="connsiteY11-550" fmla="*/ 323978 h 627386"/>
              <a:gd name="connsiteX12-551" fmla="*/ 547757 w 887772"/>
              <a:gd name="connsiteY12-552" fmla="*/ 387030 h 627386"/>
              <a:gd name="connsiteX13-553" fmla="*/ 420403 w 887772"/>
              <a:gd name="connsiteY13-554" fmla="*/ 480705 h 627386"/>
              <a:gd name="connsiteX14-555" fmla="*/ 354322 w 887772"/>
              <a:gd name="connsiteY14-556" fmla="*/ 536991 h 627386"/>
              <a:gd name="connsiteX15-557" fmla="*/ 303295 w 887772"/>
              <a:gd name="connsiteY15-558" fmla="*/ 570005 h 627386"/>
              <a:gd name="connsiteX16-559" fmla="*/ 251633 w 887772"/>
              <a:gd name="connsiteY16-560" fmla="*/ 569598 h 627386"/>
              <a:gd name="connsiteX17-561" fmla="*/ 179900 w 887772"/>
              <a:gd name="connsiteY17-562" fmla="*/ 600221 h 627386"/>
              <a:gd name="connsiteX18-563" fmla="*/ 134526 w 887772"/>
              <a:gd name="connsiteY18-564" fmla="*/ 618106 h 627386"/>
              <a:gd name="connsiteX19-565" fmla="*/ 66877 w 887772"/>
              <a:gd name="connsiteY19-566" fmla="*/ 622074 h 627386"/>
              <a:gd name="connsiteX20-567" fmla="*/ 0 w 887772"/>
              <a:gd name="connsiteY20-568" fmla="*/ 536626 h 627386"/>
              <a:gd name="connsiteX21-569" fmla="*/ 250893 w 887772"/>
              <a:gd name="connsiteY21-570" fmla="*/ 305038 h 627386"/>
              <a:gd name="connsiteX22-571" fmla="*/ 282524 w 887772"/>
              <a:gd name="connsiteY22-572" fmla="*/ 292488 h 627386"/>
              <a:gd name="connsiteX23-573" fmla="*/ 343798 w 887772"/>
              <a:gd name="connsiteY23-574" fmla="*/ 255099 h 627386"/>
              <a:gd name="connsiteX24-575" fmla="*/ 424932 w 887772"/>
              <a:gd name="connsiteY24-576" fmla="*/ 175540 h 627386"/>
              <a:gd name="connsiteX25-577" fmla="*/ 465500 w 887772"/>
              <a:gd name="connsiteY25-578" fmla="*/ 135761 h 627386"/>
              <a:gd name="connsiteX26-579" fmla="*/ 506067 w 887772"/>
              <a:gd name="connsiteY26-580" fmla="*/ 95981 h 627386"/>
              <a:gd name="connsiteX27-581" fmla="*/ 521121 w 887772"/>
              <a:gd name="connsiteY27-582" fmla="*/ 72709 h 627386"/>
              <a:gd name="connsiteX28-583" fmla="*/ 568153 w 887772"/>
              <a:gd name="connsiteY28-584" fmla="*/ 0 h 627386"/>
              <a:gd name="connsiteX29-585" fmla="*/ 883792 w 887772"/>
              <a:gd name="connsiteY29-586" fmla="*/ 42826 h 627386"/>
              <a:gd name="connsiteX0-587" fmla="*/ 883792 w 887772"/>
              <a:gd name="connsiteY0-588" fmla="*/ 42826 h 625515"/>
              <a:gd name="connsiteX1-589" fmla="*/ 887772 w 887772"/>
              <a:gd name="connsiteY1-590" fmla="*/ 67803 h 625515"/>
              <a:gd name="connsiteX2-591" fmla="*/ 883178 w 887772"/>
              <a:gd name="connsiteY2-592" fmla="*/ 97841 h 625515"/>
              <a:gd name="connsiteX3-593" fmla="*/ 868124 w 887772"/>
              <a:gd name="connsiteY3-594" fmla="*/ 121114 h 625515"/>
              <a:gd name="connsiteX4-595" fmla="*/ 853070 w 887772"/>
              <a:gd name="connsiteY4-596" fmla="*/ 144386 h 625515"/>
              <a:gd name="connsiteX5-597" fmla="*/ 842610 w 887772"/>
              <a:gd name="connsiteY5-598" fmla="*/ 137620 h 625515"/>
              <a:gd name="connsiteX6-599" fmla="*/ 812079 w 887772"/>
              <a:gd name="connsiteY6-600" fmla="*/ 161885 h 625515"/>
              <a:gd name="connsiteX7-601" fmla="*/ 785931 w 887772"/>
              <a:gd name="connsiteY7-602" fmla="*/ 144971 h 625515"/>
              <a:gd name="connsiteX8-603" fmla="*/ 745363 w 887772"/>
              <a:gd name="connsiteY8-604" fmla="*/ 184750 h 625515"/>
              <a:gd name="connsiteX9-605" fmla="*/ 704796 w 887772"/>
              <a:gd name="connsiteY9-606" fmla="*/ 224529 h 625515"/>
              <a:gd name="connsiteX10-607" fmla="*/ 664229 w 887772"/>
              <a:gd name="connsiteY10-608" fmla="*/ 264309 h 625515"/>
              <a:gd name="connsiteX11-609" fmla="*/ 603378 w 887772"/>
              <a:gd name="connsiteY11-610" fmla="*/ 323978 h 625515"/>
              <a:gd name="connsiteX12-611" fmla="*/ 547757 w 887772"/>
              <a:gd name="connsiteY12-612" fmla="*/ 387030 h 625515"/>
              <a:gd name="connsiteX13-613" fmla="*/ 420403 w 887772"/>
              <a:gd name="connsiteY13-614" fmla="*/ 480705 h 625515"/>
              <a:gd name="connsiteX14-615" fmla="*/ 354322 w 887772"/>
              <a:gd name="connsiteY14-616" fmla="*/ 536991 h 625515"/>
              <a:gd name="connsiteX15-617" fmla="*/ 303295 w 887772"/>
              <a:gd name="connsiteY15-618" fmla="*/ 570005 h 625515"/>
              <a:gd name="connsiteX16-619" fmla="*/ 251633 w 887772"/>
              <a:gd name="connsiteY16-620" fmla="*/ 569598 h 625515"/>
              <a:gd name="connsiteX17-621" fmla="*/ 179900 w 887772"/>
              <a:gd name="connsiteY17-622" fmla="*/ 600221 h 625515"/>
              <a:gd name="connsiteX18-623" fmla="*/ 134526 w 887772"/>
              <a:gd name="connsiteY18-624" fmla="*/ 618106 h 625515"/>
              <a:gd name="connsiteX19-625" fmla="*/ 66877 w 887772"/>
              <a:gd name="connsiteY19-626" fmla="*/ 622074 h 625515"/>
              <a:gd name="connsiteX20-627" fmla="*/ 25851 w 887772"/>
              <a:gd name="connsiteY20-628" fmla="*/ 578180 h 625515"/>
              <a:gd name="connsiteX21-629" fmla="*/ 0 w 887772"/>
              <a:gd name="connsiteY21-630" fmla="*/ 536626 h 625515"/>
              <a:gd name="connsiteX22-631" fmla="*/ 250893 w 887772"/>
              <a:gd name="connsiteY22-632" fmla="*/ 305038 h 625515"/>
              <a:gd name="connsiteX23-633" fmla="*/ 282524 w 887772"/>
              <a:gd name="connsiteY23-634" fmla="*/ 292488 h 625515"/>
              <a:gd name="connsiteX24-635" fmla="*/ 343798 w 887772"/>
              <a:gd name="connsiteY24-636" fmla="*/ 255099 h 625515"/>
              <a:gd name="connsiteX25-637" fmla="*/ 424932 w 887772"/>
              <a:gd name="connsiteY25-638" fmla="*/ 175540 h 625515"/>
              <a:gd name="connsiteX26-639" fmla="*/ 465500 w 887772"/>
              <a:gd name="connsiteY26-640" fmla="*/ 135761 h 625515"/>
              <a:gd name="connsiteX27-641" fmla="*/ 506067 w 887772"/>
              <a:gd name="connsiteY27-642" fmla="*/ 95981 h 625515"/>
              <a:gd name="connsiteX28-643" fmla="*/ 521121 w 887772"/>
              <a:gd name="connsiteY28-644" fmla="*/ 72709 h 625515"/>
              <a:gd name="connsiteX29-645" fmla="*/ 568153 w 887772"/>
              <a:gd name="connsiteY29-646" fmla="*/ 0 h 625515"/>
              <a:gd name="connsiteX30-647" fmla="*/ 883792 w 887772"/>
              <a:gd name="connsiteY30-648" fmla="*/ 42826 h 625515"/>
              <a:gd name="connsiteX0-649" fmla="*/ 883792 w 887772"/>
              <a:gd name="connsiteY0-650" fmla="*/ 42826 h 625515"/>
              <a:gd name="connsiteX1-651" fmla="*/ 887772 w 887772"/>
              <a:gd name="connsiteY1-652" fmla="*/ 67803 h 625515"/>
              <a:gd name="connsiteX2-653" fmla="*/ 883178 w 887772"/>
              <a:gd name="connsiteY2-654" fmla="*/ 97841 h 625515"/>
              <a:gd name="connsiteX3-655" fmla="*/ 868124 w 887772"/>
              <a:gd name="connsiteY3-656" fmla="*/ 121114 h 625515"/>
              <a:gd name="connsiteX4-657" fmla="*/ 853070 w 887772"/>
              <a:gd name="connsiteY4-658" fmla="*/ 144386 h 625515"/>
              <a:gd name="connsiteX5-659" fmla="*/ 842610 w 887772"/>
              <a:gd name="connsiteY5-660" fmla="*/ 137620 h 625515"/>
              <a:gd name="connsiteX6-661" fmla="*/ 812079 w 887772"/>
              <a:gd name="connsiteY6-662" fmla="*/ 161885 h 625515"/>
              <a:gd name="connsiteX7-663" fmla="*/ 785931 w 887772"/>
              <a:gd name="connsiteY7-664" fmla="*/ 144971 h 625515"/>
              <a:gd name="connsiteX8-665" fmla="*/ 745363 w 887772"/>
              <a:gd name="connsiteY8-666" fmla="*/ 184750 h 625515"/>
              <a:gd name="connsiteX9-667" fmla="*/ 704796 w 887772"/>
              <a:gd name="connsiteY9-668" fmla="*/ 224529 h 625515"/>
              <a:gd name="connsiteX10-669" fmla="*/ 664229 w 887772"/>
              <a:gd name="connsiteY10-670" fmla="*/ 264309 h 625515"/>
              <a:gd name="connsiteX11-671" fmla="*/ 603378 w 887772"/>
              <a:gd name="connsiteY11-672" fmla="*/ 323978 h 625515"/>
              <a:gd name="connsiteX12-673" fmla="*/ 547757 w 887772"/>
              <a:gd name="connsiteY12-674" fmla="*/ 387030 h 625515"/>
              <a:gd name="connsiteX13-675" fmla="*/ 420403 w 887772"/>
              <a:gd name="connsiteY13-676" fmla="*/ 480705 h 625515"/>
              <a:gd name="connsiteX14-677" fmla="*/ 354322 w 887772"/>
              <a:gd name="connsiteY14-678" fmla="*/ 536991 h 625515"/>
              <a:gd name="connsiteX15-679" fmla="*/ 303295 w 887772"/>
              <a:gd name="connsiteY15-680" fmla="*/ 570005 h 625515"/>
              <a:gd name="connsiteX16-681" fmla="*/ 251633 w 887772"/>
              <a:gd name="connsiteY16-682" fmla="*/ 569598 h 625515"/>
              <a:gd name="connsiteX17-683" fmla="*/ 179900 w 887772"/>
              <a:gd name="connsiteY17-684" fmla="*/ 600221 h 625515"/>
              <a:gd name="connsiteX18-685" fmla="*/ 134526 w 887772"/>
              <a:gd name="connsiteY18-686" fmla="*/ 618106 h 625515"/>
              <a:gd name="connsiteX19-687" fmla="*/ 66877 w 887772"/>
              <a:gd name="connsiteY19-688" fmla="*/ 622074 h 625515"/>
              <a:gd name="connsiteX20-689" fmla="*/ 9840 w 887772"/>
              <a:gd name="connsiteY20-690" fmla="*/ 589517 h 625515"/>
              <a:gd name="connsiteX21-691" fmla="*/ 0 w 887772"/>
              <a:gd name="connsiteY21-692" fmla="*/ 536626 h 625515"/>
              <a:gd name="connsiteX22-693" fmla="*/ 250893 w 887772"/>
              <a:gd name="connsiteY22-694" fmla="*/ 305038 h 625515"/>
              <a:gd name="connsiteX23-695" fmla="*/ 282524 w 887772"/>
              <a:gd name="connsiteY23-696" fmla="*/ 292488 h 625515"/>
              <a:gd name="connsiteX24-697" fmla="*/ 343798 w 887772"/>
              <a:gd name="connsiteY24-698" fmla="*/ 255099 h 625515"/>
              <a:gd name="connsiteX25-699" fmla="*/ 424932 w 887772"/>
              <a:gd name="connsiteY25-700" fmla="*/ 175540 h 625515"/>
              <a:gd name="connsiteX26-701" fmla="*/ 465500 w 887772"/>
              <a:gd name="connsiteY26-702" fmla="*/ 135761 h 625515"/>
              <a:gd name="connsiteX27-703" fmla="*/ 506067 w 887772"/>
              <a:gd name="connsiteY27-704" fmla="*/ 95981 h 625515"/>
              <a:gd name="connsiteX28-705" fmla="*/ 521121 w 887772"/>
              <a:gd name="connsiteY28-706" fmla="*/ 72709 h 625515"/>
              <a:gd name="connsiteX29-707" fmla="*/ 568153 w 887772"/>
              <a:gd name="connsiteY29-708" fmla="*/ 0 h 625515"/>
              <a:gd name="connsiteX30-709" fmla="*/ 883792 w 887772"/>
              <a:gd name="connsiteY30-710" fmla="*/ 42826 h 6255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887772" h="625515">
                <a:moveTo>
                  <a:pt x="883792" y="42826"/>
                </a:moveTo>
                <a:lnTo>
                  <a:pt x="887772" y="67803"/>
                </a:lnTo>
                <a:lnTo>
                  <a:pt x="883178" y="97841"/>
                </a:lnTo>
                <a:lnTo>
                  <a:pt x="868124" y="121114"/>
                </a:lnTo>
                <a:lnTo>
                  <a:pt x="853070" y="144386"/>
                </a:lnTo>
                <a:lnTo>
                  <a:pt x="842610" y="137620"/>
                </a:lnTo>
                <a:lnTo>
                  <a:pt x="812079" y="161885"/>
                </a:lnTo>
                <a:lnTo>
                  <a:pt x="785931" y="144971"/>
                </a:lnTo>
                <a:lnTo>
                  <a:pt x="745363" y="184750"/>
                </a:lnTo>
                <a:lnTo>
                  <a:pt x="704796" y="224529"/>
                </a:lnTo>
                <a:lnTo>
                  <a:pt x="664229" y="264309"/>
                </a:lnTo>
                <a:lnTo>
                  <a:pt x="603378" y="323978"/>
                </a:lnTo>
                <a:lnTo>
                  <a:pt x="547757" y="387030"/>
                </a:lnTo>
                <a:lnTo>
                  <a:pt x="420403" y="480705"/>
                </a:lnTo>
                <a:lnTo>
                  <a:pt x="354322" y="536991"/>
                </a:lnTo>
                <a:lnTo>
                  <a:pt x="303295" y="570005"/>
                </a:lnTo>
                <a:lnTo>
                  <a:pt x="251633" y="569598"/>
                </a:lnTo>
                <a:lnTo>
                  <a:pt x="179900" y="600221"/>
                </a:lnTo>
                <a:cubicBezTo>
                  <a:pt x="159692" y="607136"/>
                  <a:pt x="153363" y="614464"/>
                  <a:pt x="134526" y="618106"/>
                </a:cubicBezTo>
                <a:cubicBezTo>
                  <a:pt x="115689" y="621748"/>
                  <a:pt x="84000" y="630258"/>
                  <a:pt x="66877" y="622074"/>
                </a:cubicBezTo>
                <a:cubicBezTo>
                  <a:pt x="55180" y="604384"/>
                  <a:pt x="21537" y="607207"/>
                  <a:pt x="9840" y="589517"/>
                </a:cubicBezTo>
                <a:lnTo>
                  <a:pt x="0" y="536626"/>
                </a:lnTo>
                <a:cubicBezTo>
                  <a:pt x="12852" y="488088"/>
                  <a:pt x="232084" y="356788"/>
                  <a:pt x="250893" y="305038"/>
                </a:cubicBezTo>
                <a:lnTo>
                  <a:pt x="282524" y="292488"/>
                </a:lnTo>
                <a:lnTo>
                  <a:pt x="343798" y="255099"/>
                </a:lnTo>
                <a:lnTo>
                  <a:pt x="424932" y="175540"/>
                </a:lnTo>
                <a:lnTo>
                  <a:pt x="465500" y="135761"/>
                </a:lnTo>
                <a:lnTo>
                  <a:pt x="506067" y="95981"/>
                </a:lnTo>
                <a:lnTo>
                  <a:pt x="521121" y="72709"/>
                </a:lnTo>
                <a:lnTo>
                  <a:pt x="568153" y="0"/>
                </a:lnTo>
                <a:lnTo>
                  <a:pt x="883792" y="4282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7" name="任意多边形: 形状 9"/>
          <p:cNvSpPr/>
          <p:nvPr/>
        </p:nvSpPr>
        <p:spPr>
          <a:xfrm rot="19626191">
            <a:off x="396875" y="5393055"/>
            <a:ext cx="1293495" cy="222885"/>
          </a:xfrm>
          <a:custGeom>
            <a:avLst/>
            <a:gdLst>
              <a:gd name="connsiteX0" fmla="*/ 1773043 w 1965104"/>
              <a:gd name="connsiteY0" fmla="*/ 104958 h 338831"/>
              <a:gd name="connsiteX1" fmla="*/ 1799192 w 1965104"/>
              <a:gd name="connsiteY1" fmla="*/ 121872 h 338831"/>
              <a:gd name="connsiteX2" fmla="*/ 1830570 w 1965104"/>
              <a:gd name="connsiteY2" fmla="*/ 142169 h 338831"/>
              <a:gd name="connsiteX3" fmla="*/ 1867178 w 1965104"/>
              <a:gd name="connsiteY3" fmla="*/ 165849 h 338831"/>
              <a:gd name="connsiteX4" fmla="*/ 1909651 w 1965104"/>
              <a:gd name="connsiteY4" fmla="*/ 226333 h 338831"/>
              <a:gd name="connsiteX5" fmla="*/ 1915517 w 1965104"/>
              <a:gd name="connsiteY5" fmla="*/ 263137 h 338831"/>
              <a:gd name="connsiteX6" fmla="*/ 1952124 w 1965104"/>
              <a:gd name="connsiteY6" fmla="*/ 286817 h 338831"/>
              <a:gd name="connsiteX7" fmla="*/ 1963219 w 1965104"/>
              <a:gd name="connsiteY7" fmla="*/ 327004 h 338831"/>
              <a:gd name="connsiteX8" fmla="*/ 1965104 w 1965104"/>
              <a:gd name="connsiteY8" fmla="*/ 338831 h 338831"/>
              <a:gd name="connsiteX9" fmla="*/ 1621763 w 1965104"/>
              <a:gd name="connsiteY9" fmla="*/ 338830 h 338831"/>
              <a:gd name="connsiteX10" fmla="*/ 1632541 w 1965104"/>
              <a:gd name="connsiteY10" fmla="*/ 322169 h 338831"/>
              <a:gd name="connsiteX11" fmla="*/ 1647594 w 1965104"/>
              <a:gd name="connsiteY11" fmla="*/ 298896 h 338831"/>
              <a:gd name="connsiteX12" fmla="*/ 1622081 w 1965104"/>
              <a:gd name="connsiteY12" fmla="*/ 315403 h 338831"/>
              <a:gd name="connsiteX13" fmla="*/ 1611622 w 1965104"/>
              <a:gd name="connsiteY13" fmla="*/ 308637 h 338831"/>
              <a:gd name="connsiteX14" fmla="*/ 1601162 w 1965104"/>
              <a:gd name="connsiteY14" fmla="*/ 301871 h 338831"/>
              <a:gd name="connsiteX15" fmla="*/ 1559960 w 1965104"/>
              <a:gd name="connsiteY15" fmla="*/ 308230 h 338831"/>
              <a:gd name="connsiteX16" fmla="*/ 1539041 w 1965104"/>
              <a:gd name="connsiteY16" fmla="*/ 294698 h 338831"/>
              <a:gd name="connsiteX17" fmla="*/ 1503068 w 1965104"/>
              <a:gd name="connsiteY17" fmla="*/ 304440 h 338831"/>
              <a:gd name="connsiteX18" fmla="*/ 1476919 w 1965104"/>
              <a:gd name="connsiteY18" fmla="*/ 287525 h 338831"/>
              <a:gd name="connsiteX19" fmla="*/ 1425257 w 1965104"/>
              <a:gd name="connsiteY19" fmla="*/ 287118 h 338831"/>
              <a:gd name="connsiteX20" fmla="*/ 1378825 w 1965104"/>
              <a:gd name="connsiteY20" fmla="*/ 290094 h 338831"/>
              <a:gd name="connsiteX21" fmla="*/ 1327163 w 1965104"/>
              <a:gd name="connsiteY21" fmla="*/ 289686 h 338831"/>
              <a:gd name="connsiteX22" fmla="*/ 1280731 w 1965104"/>
              <a:gd name="connsiteY22" fmla="*/ 292662 h 338831"/>
              <a:gd name="connsiteX23" fmla="*/ 1218610 w 1965104"/>
              <a:gd name="connsiteY23" fmla="*/ 285489 h 338831"/>
              <a:gd name="connsiteX24" fmla="*/ 1156488 w 1965104"/>
              <a:gd name="connsiteY24" fmla="*/ 278315 h 338831"/>
              <a:gd name="connsiteX25" fmla="*/ 1094366 w 1965104"/>
              <a:gd name="connsiteY25" fmla="*/ 271142 h 338831"/>
              <a:gd name="connsiteX26" fmla="*/ 939592 w 1965104"/>
              <a:gd name="connsiteY26" fmla="*/ 281061 h 338831"/>
              <a:gd name="connsiteX27" fmla="*/ 820579 w 1965104"/>
              <a:gd name="connsiteY27" fmla="*/ 270097 h 338831"/>
              <a:gd name="connsiteX28" fmla="*/ 706796 w 1965104"/>
              <a:gd name="connsiteY28" fmla="*/ 262517 h 338831"/>
              <a:gd name="connsiteX29" fmla="*/ 608702 w 1965104"/>
              <a:gd name="connsiteY29" fmla="*/ 265085 h 338831"/>
              <a:gd name="connsiteX30" fmla="*/ 510608 w 1965104"/>
              <a:gd name="connsiteY30" fmla="*/ 267653 h 338831"/>
              <a:gd name="connsiteX31" fmla="*/ 438027 w 1965104"/>
              <a:gd name="connsiteY31" fmla="*/ 253714 h 338831"/>
              <a:gd name="connsiteX32" fmla="*/ 360852 w 1965104"/>
              <a:gd name="connsiteY32" fmla="*/ 269814 h 338831"/>
              <a:gd name="connsiteX33" fmla="*/ 304171 w 1965104"/>
              <a:gd name="connsiteY33" fmla="*/ 277164 h 338831"/>
              <a:gd name="connsiteX34" fmla="*/ 272793 w 1965104"/>
              <a:gd name="connsiteY34" fmla="*/ 256867 h 338831"/>
              <a:gd name="connsiteX35" fmla="*/ 221131 w 1965104"/>
              <a:gd name="connsiteY35" fmla="*/ 256459 h 338831"/>
              <a:gd name="connsiteX36" fmla="*/ 169469 w 1965104"/>
              <a:gd name="connsiteY36" fmla="*/ 256052 h 338831"/>
              <a:gd name="connsiteX37" fmla="*/ 148550 w 1965104"/>
              <a:gd name="connsiteY37" fmla="*/ 242520 h 338831"/>
              <a:gd name="connsiteX38" fmla="*/ 123037 w 1965104"/>
              <a:gd name="connsiteY38" fmla="*/ 259028 h 338831"/>
              <a:gd name="connsiteX39" fmla="*/ 96888 w 1965104"/>
              <a:gd name="connsiteY39" fmla="*/ 242113 h 338831"/>
              <a:gd name="connsiteX40" fmla="*/ 86429 w 1965104"/>
              <a:gd name="connsiteY40" fmla="*/ 235348 h 338831"/>
              <a:gd name="connsiteX41" fmla="*/ 75969 w 1965104"/>
              <a:gd name="connsiteY41" fmla="*/ 228582 h 338831"/>
              <a:gd name="connsiteX42" fmla="*/ 65510 w 1965104"/>
              <a:gd name="connsiteY42" fmla="*/ 221816 h 338831"/>
              <a:gd name="connsiteX43" fmla="*/ 39361 w 1965104"/>
              <a:gd name="connsiteY43" fmla="*/ 204902 h 338831"/>
              <a:gd name="connsiteX44" fmla="*/ 33496 w 1965104"/>
              <a:gd name="connsiteY44" fmla="*/ 168098 h 338831"/>
              <a:gd name="connsiteX45" fmla="*/ 11942 w 1965104"/>
              <a:gd name="connsiteY45" fmla="*/ 121145 h 338831"/>
              <a:gd name="connsiteX46" fmla="*/ 1482 w 1965104"/>
              <a:gd name="connsiteY46" fmla="*/ 114380 h 338831"/>
              <a:gd name="connsiteX47" fmla="*/ 6077 w 1965104"/>
              <a:gd name="connsiteY47" fmla="*/ 84341 h 338831"/>
              <a:gd name="connsiteX48" fmla="*/ 0 w 1965104"/>
              <a:gd name="connsiteY48" fmla="*/ 36397 h 338831"/>
              <a:gd name="connsiteX49" fmla="*/ 15054 w 1965104"/>
              <a:gd name="connsiteY49" fmla="*/ 13125 h 338831"/>
              <a:gd name="connsiteX50" fmla="*/ 45797 w 1965104"/>
              <a:gd name="connsiteY50" fmla="*/ 0 h 338831"/>
              <a:gd name="connsiteX51" fmla="*/ 66716 w 1965104"/>
              <a:gd name="connsiteY51" fmla="*/ 13532 h 338831"/>
              <a:gd name="connsiteX52" fmla="*/ 87635 w 1965104"/>
              <a:gd name="connsiteY52" fmla="*/ 27063 h 338831"/>
              <a:gd name="connsiteX53" fmla="*/ 149756 w 1965104"/>
              <a:gd name="connsiteY53" fmla="*/ 34236 h 338831"/>
              <a:gd name="connsiteX54" fmla="*/ 175905 w 1965104"/>
              <a:gd name="connsiteY54" fmla="*/ 51150 h 338831"/>
              <a:gd name="connsiteX55" fmla="*/ 201418 w 1965104"/>
              <a:gd name="connsiteY55" fmla="*/ 34644 h 338831"/>
              <a:gd name="connsiteX56" fmla="*/ 222337 w 1965104"/>
              <a:gd name="connsiteY56" fmla="*/ 48175 h 338831"/>
              <a:gd name="connsiteX57" fmla="*/ 248486 w 1965104"/>
              <a:gd name="connsiteY57" fmla="*/ 65090 h 338831"/>
              <a:gd name="connsiteX58" fmla="*/ 284458 w 1965104"/>
              <a:gd name="connsiteY58" fmla="*/ 55348 h 338831"/>
              <a:gd name="connsiteX59" fmla="*/ 336121 w 1965104"/>
              <a:gd name="connsiteY59" fmla="*/ 55756 h 338831"/>
              <a:gd name="connsiteX60" fmla="*/ 367499 w 1965104"/>
              <a:gd name="connsiteY60" fmla="*/ 76053 h 338831"/>
              <a:gd name="connsiteX61" fmla="*/ 419161 w 1965104"/>
              <a:gd name="connsiteY61" fmla="*/ 76460 h 338831"/>
              <a:gd name="connsiteX62" fmla="*/ 481283 w 1965104"/>
              <a:gd name="connsiteY62" fmla="*/ 83633 h 338831"/>
              <a:gd name="connsiteX63" fmla="*/ 543404 w 1965104"/>
              <a:gd name="connsiteY63" fmla="*/ 90806 h 338831"/>
              <a:gd name="connsiteX64" fmla="*/ 600296 w 1965104"/>
              <a:gd name="connsiteY64" fmla="*/ 94597 h 338831"/>
              <a:gd name="connsiteX65" fmla="*/ 682489 w 1965104"/>
              <a:gd name="connsiteY65" fmla="*/ 70740 h 338831"/>
              <a:gd name="connsiteX66" fmla="*/ 755070 w 1965104"/>
              <a:gd name="connsiteY66" fmla="*/ 84678 h 338831"/>
              <a:gd name="connsiteX67" fmla="*/ 827651 w 1965104"/>
              <a:gd name="connsiteY67" fmla="*/ 98617 h 338831"/>
              <a:gd name="connsiteX68" fmla="*/ 915285 w 1965104"/>
              <a:gd name="connsiteY68" fmla="*/ 89283 h 338831"/>
              <a:gd name="connsiteX69" fmla="*/ 987866 w 1965104"/>
              <a:gd name="connsiteY69" fmla="*/ 103222 h 338831"/>
              <a:gd name="connsiteX70" fmla="*/ 1075501 w 1965104"/>
              <a:gd name="connsiteY70" fmla="*/ 93888 h 338831"/>
              <a:gd name="connsiteX71" fmla="*/ 1148082 w 1965104"/>
              <a:gd name="connsiteY71" fmla="*/ 107827 h 338831"/>
              <a:gd name="connsiteX72" fmla="*/ 1225893 w 1965104"/>
              <a:gd name="connsiteY72" fmla="*/ 125149 h 338831"/>
              <a:gd name="connsiteX73" fmla="*/ 1282784 w 1965104"/>
              <a:gd name="connsiteY73" fmla="*/ 128939 h 338831"/>
              <a:gd name="connsiteX74" fmla="*/ 1349499 w 1965104"/>
              <a:gd name="connsiteY74" fmla="*/ 106073 h 338831"/>
              <a:gd name="connsiteX75" fmla="*/ 1416639 w 1965104"/>
              <a:gd name="connsiteY75" fmla="*/ 105489 h 338831"/>
              <a:gd name="connsiteX76" fmla="*/ 1463071 w 1965104"/>
              <a:gd name="connsiteY76" fmla="*/ 102513 h 338831"/>
              <a:gd name="connsiteX77" fmla="*/ 1499679 w 1965104"/>
              <a:gd name="connsiteY77" fmla="*/ 126193 h 338831"/>
              <a:gd name="connsiteX78" fmla="*/ 1551342 w 1965104"/>
              <a:gd name="connsiteY78" fmla="*/ 126601 h 338831"/>
              <a:gd name="connsiteX79" fmla="*/ 1587315 w 1965104"/>
              <a:gd name="connsiteY79" fmla="*/ 116860 h 338831"/>
              <a:gd name="connsiteX80" fmla="*/ 1628517 w 1965104"/>
              <a:gd name="connsiteY80" fmla="*/ 110501 h 338831"/>
              <a:gd name="connsiteX81" fmla="*/ 1649436 w 1965104"/>
              <a:gd name="connsiteY81" fmla="*/ 124033 h 338831"/>
              <a:gd name="connsiteX82" fmla="*/ 1685409 w 1965104"/>
              <a:gd name="connsiteY82" fmla="*/ 114292 h 338831"/>
              <a:gd name="connsiteX83" fmla="*/ 1701098 w 1965104"/>
              <a:gd name="connsiteY83" fmla="*/ 124440 h 338831"/>
              <a:gd name="connsiteX84" fmla="*/ 1726611 w 1965104"/>
              <a:gd name="connsiteY84" fmla="*/ 107933 h 338831"/>
              <a:gd name="connsiteX85" fmla="*/ 1773043 w 1965104"/>
              <a:gd name="connsiteY85" fmla="*/ 104958 h 338831"/>
              <a:gd name="connsiteX0-1" fmla="*/ 1773043 w 1965104"/>
              <a:gd name="connsiteY0-2" fmla="*/ 104958 h 338831"/>
              <a:gd name="connsiteX1-3" fmla="*/ 1799192 w 1965104"/>
              <a:gd name="connsiteY1-4" fmla="*/ 121872 h 338831"/>
              <a:gd name="connsiteX2-5" fmla="*/ 1830570 w 1965104"/>
              <a:gd name="connsiteY2-6" fmla="*/ 142169 h 338831"/>
              <a:gd name="connsiteX3-7" fmla="*/ 1867178 w 1965104"/>
              <a:gd name="connsiteY3-8" fmla="*/ 165849 h 338831"/>
              <a:gd name="connsiteX4-9" fmla="*/ 1909651 w 1965104"/>
              <a:gd name="connsiteY4-10" fmla="*/ 226333 h 338831"/>
              <a:gd name="connsiteX5-11" fmla="*/ 1915517 w 1965104"/>
              <a:gd name="connsiteY5-12" fmla="*/ 263137 h 338831"/>
              <a:gd name="connsiteX6-13" fmla="*/ 1952124 w 1965104"/>
              <a:gd name="connsiteY6-14" fmla="*/ 286817 h 338831"/>
              <a:gd name="connsiteX7-15" fmla="*/ 1963219 w 1965104"/>
              <a:gd name="connsiteY7-16" fmla="*/ 327004 h 338831"/>
              <a:gd name="connsiteX8-17" fmla="*/ 1965104 w 1965104"/>
              <a:gd name="connsiteY8-18" fmla="*/ 338831 h 338831"/>
              <a:gd name="connsiteX9-19" fmla="*/ 1632541 w 1965104"/>
              <a:gd name="connsiteY9-20" fmla="*/ 322169 h 338831"/>
              <a:gd name="connsiteX10-21" fmla="*/ 1647594 w 1965104"/>
              <a:gd name="connsiteY10-22" fmla="*/ 298896 h 338831"/>
              <a:gd name="connsiteX11-23" fmla="*/ 1622081 w 1965104"/>
              <a:gd name="connsiteY11-24" fmla="*/ 315403 h 338831"/>
              <a:gd name="connsiteX12-25" fmla="*/ 1611622 w 1965104"/>
              <a:gd name="connsiteY12-26" fmla="*/ 308637 h 338831"/>
              <a:gd name="connsiteX13-27" fmla="*/ 1601162 w 1965104"/>
              <a:gd name="connsiteY13-28" fmla="*/ 301871 h 338831"/>
              <a:gd name="connsiteX14-29" fmla="*/ 1559960 w 1965104"/>
              <a:gd name="connsiteY14-30" fmla="*/ 308230 h 338831"/>
              <a:gd name="connsiteX15-31" fmla="*/ 1539041 w 1965104"/>
              <a:gd name="connsiteY15-32" fmla="*/ 294698 h 338831"/>
              <a:gd name="connsiteX16-33" fmla="*/ 1503068 w 1965104"/>
              <a:gd name="connsiteY16-34" fmla="*/ 304440 h 338831"/>
              <a:gd name="connsiteX17-35" fmla="*/ 1476919 w 1965104"/>
              <a:gd name="connsiteY17-36" fmla="*/ 287525 h 338831"/>
              <a:gd name="connsiteX18-37" fmla="*/ 1425257 w 1965104"/>
              <a:gd name="connsiteY18-38" fmla="*/ 287118 h 338831"/>
              <a:gd name="connsiteX19-39" fmla="*/ 1378825 w 1965104"/>
              <a:gd name="connsiteY19-40" fmla="*/ 290094 h 338831"/>
              <a:gd name="connsiteX20-41" fmla="*/ 1327163 w 1965104"/>
              <a:gd name="connsiteY20-42" fmla="*/ 289686 h 338831"/>
              <a:gd name="connsiteX21-43" fmla="*/ 1280731 w 1965104"/>
              <a:gd name="connsiteY21-44" fmla="*/ 292662 h 338831"/>
              <a:gd name="connsiteX22-45" fmla="*/ 1218610 w 1965104"/>
              <a:gd name="connsiteY22-46" fmla="*/ 285489 h 338831"/>
              <a:gd name="connsiteX23-47" fmla="*/ 1156488 w 1965104"/>
              <a:gd name="connsiteY23-48" fmla="*/ 278315 h 338831"/>
              <a:gd name="connsiteX24-49" fmla="*/ 1094366 w 1965104"/>
              <a:gd name="connsiteY24-50" fmla="*/ 271142 h 338831"/>
              <a:gd name="connsiteX25-51" fmla="*/ 939592 w 1965104"/>
              <a:gd name="connsiteY25-52" fmla="*/ 281061 h 338831"/>
              <a:gd name="connsiteX26-53" fmla="*/ 820579 w 1965104"/>
              <a:gd name="connsiteY26-54" fmla="*/ 270097 h 338831"/>
              <a:gd name="connsiteX27-55" fmla="*/ 706796 w 1965104"/>
              <a:gd name="connsiteY27-56" fmla="*/ 262517 h 338831"/>
              <a:gd name="connsiteX28-57" fmla="*/ 608702 w 1965104"/>
              <a:gd name="connsiteY28-58" fmla="*/ 265085 h 338831"/>
              <a:gd name="connsiteX29-59" fmla="*/ 510608 w 1965104"/>
              <a:gd name="connsiteY29-60" fmla="*/ 267653 h 338831"/>
              <a:gd name="connsiteX30-61" fmla="*/ 438027 w 1965104"/>
              <a:gd name="connsiteY30-62" fmla="*/ 253714 h 338831"/>
              <a:gd name="connsiteX31-63" fmla="*/ 360852 w 1965104"/>
              <a:gd name="connsiteY31-64" fmla="*/ 269814 h 338831"/>
              <a:gd name="connsiteX32-65" fmla="*/ 304171 w 1965104"/>
              <a:gd name="connsiteY32-66" fmla="*/ 277164 h 338831"/>
              <a:gd name="connsiteX33-67" fmla="*/ 272793 w 1965104"/>
              <a:gd name="connsiteY33-68" fmla="*/ 256867 h 338831"/>
              <a:gd name="connsiteX34-69" fmla="*/ 221131 w 1965104"/>
              <a:gd name="connsiteY34-70" fmla="*/ 256459 h 338831"/>
              <a:gd name="connsiteX35-71" fmla="*/ 169469 w 1965104"/>
              <a:gd name="connsiteY35-72" fmla="*/ 256052 h 338831"/>
              <a:gd name="connsiteX36-73" fmla="*/ 148550 w 1965104"/>
              <a:gd name="connsiteY36-74" fmla="*/ 242520 h 338831"/>
              <a:gd name="connsiteX37-75" fmla="*/ 123037 w 1965104"/>
              <a:gd name="connsiteY37-76" fmla="*/ 259028 h 338831"/>
              <a:gd name="connsiteX38-77" fmla="*/ 96888 w 1965104"/>
              <a:gd name="connsiteY38-78" fmla="*/ 242113 h 338831"/>
              <a:gd name="connsiteX39-79" fmla="*/ 86429 w 1965104"/>
              <a:gd name="connsiteY39-80" fmla="*/ 235348 h 338831"/>
              <a:gd name="connsiteX40-81" fmla="*/ 75969 w 1965104"/>
              <a:gd name="connsiteY40-82" fmla="*/ 228582 h 338831"/>
              <a:gd name="connsiteX41-83" fmla="*/ 65510 w 1965104"/>
              <a:gd name="connsiteY41-84" fmla="*/ 221816 h 338831"/>
              <a:gd name="connsiteX42-85" fmla="*/ 39361 w 1965104"/>
              <a:gd name="connsiteY42-86" fmla="*/ 204902 h 338831"/>
              <a:gd name="connsiteX43-87" fmla="*/ 33496 w 1965104"/>
              <a:gd name="connsiteY43-88" fmla="*/ 168098 h 338831"/>
              <a:gd name="connsiteX44-89" fmla="*/ 11942 w 1965104"/>
              <a:gd name="connsiteY44-90" fmla="*/ 121145 h 338831"/>
              <a:gd name="connsiteX45-91" fmla="*/ 1482 w 1965104"/>
              <a:gd name="connsiteY45-92" fmla="*/ 114380 h 338831"/>
              <a:gd name="connsiteX46-93" fmla="*/ 6077 w 1965104"/>
              <a:gd name="connsiteY46-94" fmla="*/ 84341 h 338831"/>
              <a:gd name="connsiteX47-95" fmla="*/ 0 w 1965104"/>
              <a:gd name="connsiteY47-96" fmla="*/ 36397 h 338831"/>
              <a:gd name="connsiteX48-97" fmla="*/ 15054 w 1965104"/>
              <a:gd name="connsiteY48-98" fmla="*/ 13125 h 338831"/>
              <a:gd name="connsiteX49-99" fmla="*/ 45797 w 1965104"/>
              <a:gd name="connsiteY49-100" fmla="*/ 0 h 338831"/>
              <a:gd name="connsiteX50-101" fmla="*/ 66716 w 1965104"/>
              <a:gd name="connsiteY50-102" fmla="*/ 13532 h 338831"/>
              <a:gd name="connsiteX51-103" fmla="*/ 87635 w 1965104"/>
              <a:gd name="connsiteY51-104" fmla="*/ 27063 h 338831"/>
              <a:gd name="connsiteX52-105" fmla="*/ 149756 w 1965104"/>
              <a:gd name="connsiteY52-106" fmla="*/ 34236 h 338831"/>
              <a:gd name="connsiteX53-107" fmla="*/ 175905 w 1965104"/>
              <a:gd name="connsiteY53-108" fmla="*/ 51150 h 338831"/>
              <a:gd name="connsiteX54-109" fmla="*/ 201418 w 1965104"/>
              <a:gd name="connsiteY54-110" fmla="*/ 34644 h 338831"/>
              <a:gd name="connsiteX55-111" fmla="*/ 222337 w 1965104"/>
              <a:gd name="connsiteY55-112" fmla="*/ 48175 h 338831"/>
              <a:gd name="connsiteX56-113" fmla="*/ 248486 w 1965104"/>
              <a:gd name="connsiteY56-114" fmla="*/ 65090 h 338831"/>
              <a:gd name="connsiteX57-115" fmla="*/ 284458 w 1965104"/>
              <a:gd name="connsiteY57-116" fmla="*/ 55348 h 338831"/>
              <a:gd name="connsiteX58-117" fmla="*/ 336121 w 1965104"/>
              <a:gd name="connsiteY58-118" fmla="*/ 55756 h 338831"/>
              <a:gd name="connsiteX59-119" fmla="*/ 367499 w 1965104"/>
              <a:gd name="connsiteY59-120" fmla="*/ 76053 h 338831"/>
              <a:gd name="connsiteX60-121" fmla="*/ 419161 w 1965104"/>
              <a:gd name="connsiteY60-122" fmla="*/ 76460 h 338831"/>
              <a:gd name="connsiteX61-123" fmla="*/ 481283 w 1965104"/>
              <a:gd name="connsiteY61-124" fmla="*/ 83633 h 338831"/>
              <a:gd name="connsiteX62-125" fmla="*/ 543404 w 1965104"/>
              <a:gd name="connsiteY62-126" fmla="*/ 90806 h 338831"/>
              <a:gd name="connsiteX63-127" fmla="*/ 600296 w 1965104"/>
              <a:gd name="connsiteY63-128" fmla="*/ 94597 h 338831"/>
              <a:gd name="connsiteX64-129" fmla="*/ 682489 w 1965104"/>
              <a:gd name="connsiteY64-130" fmla="*/ 70740 h 338831"/>
              <a:gd name="connsiteX65-131" fmla="*/ 755070 w 1965104"/>
              <a:gd name="connsiteY65-132" fmla="*/ 84678 h 338831"/>
              <a:gd name="connsiteX66-133" fmla="*/ 827651 w 1965104"/>
              <a:gd name="connsiteY66-134" fmla="*/ 98617 h 338831"/>
              <a:gd name="connsiteX67-135" fmla="*/ 915285 w 1965104"/>
              <a:gd name="connsiteY67-136" fmla="*/ 89283 h 338831"/>
              <a:gd name="connsiteX68-137" fmla="*/ 987866 w 1965104"/>
              <a:gd name="connsiteY68-138" fmla="*/ 103222 h 338831"/>
              <a:gd name="connsiteX69-139" fmla="*/ 1075501 w 1965104"/>
              <a:gd name="connsiteY69-140" fmla="*/ 93888 h 338831"/>
              <a:gd name="connsiteX70-141" fmla="*/ 1148082 w 1965104"/>
              <a:gd name="connsiteY70-142" fmla="*/ 107827 h 338831"/>
              <a:gd name="connsiteX71-143" fmla="*/ 1225893 w 1965104"/>
              <a:gd name="connsiteY71-144" fmla="*/ 125149 h 338831"/>
              <a:gd name="connsiteX72-145" fmla="*/ 1282784 w 1965104"/>
              <a:gd name="connsiteY72-146" fmla="*/ 128939 h 338831"/>
              <a:gd name="connsiteX73-147" fmla="*/ 1349499 w 1965104"/>
              <a:gd name="connsiteY73-148" fmla="*/ 106073 h 338831"/>
              <a:gd name="connsiteX74-149" fmla="*/ 1416639 w 1965104"/>
              <a:gd name="connsiteY74-150" fmla="*/ 105489 h 338831"/>
              <a:gd name="connsiteX75-151" fmla="*/ 1463071 w 1965104"/>
              <a:gd name="connsiteY75-152" fmla="*/ 102513 h 338831"/>
              <a:gd name="connsiteX76-153" fmla="*/ 1499679 w 1965104"/>
              <a:gd name="connsiteY76-154" fmla="*/ 126193 h 338831"/>
              <a:gd name="connsiteX77-155" fmla="*/ 1551342 w 1965104"/>
              <a:gd name="connsiteY77-156" fmla="*/ 126601 h 338831"/>
              <a:gd name="connsiteX78-157" fmla="*/ 1587315 w 1965104"/>
              <a:gd name="connsiteY78-158" fmla="*/ 116860 h 338831"/>
              <a:gd name="connsiteX79-159" fmla="*/ 1628517 w 1965104"/>
              <a:gd name="connsiteY79-160" fmla="*/ 110501 h 338831"/>
              <a:gd name="connsiteX80-161" fmla="*/ 1649436 w 1965104"/>
              <a:gd name="connsiteY80-162" fmla="*/ 124033 h 338831"/>
              <a:gd name="connsiteX81-163" fmla="*/ 1685409 w 1965104"/>
              <a:gd name="connsiteY81-164" fmla="*/ 114292 h 338831"/>
              <a:gd name="connsiteX82-165" fmla="*/ 1701098 w 1965104"/>
              <a:gd name="connsiteY82-166" fmla="*/ 124440 h 338831"/>
              <a:gd name="connsiteX83-167" fmla="*/ 1726611 w 1965104"/>
              <a:gd name="connsiteY83-168" fmla="*/ 107933 h 338831"/>
              <a:gd name="connsiteX84-169" fmla="*/ 1773043 w 1965104"/>
              <a:gd name="connsiteY84-170" fmla="*/ 104958 h 338831"/>
              <a:gd name="connsiteX0-171" fmla="*/ 1773043 w 1965104"/>
              <a:gd name="connsiteY0-172" fmla="*/ 104958 h 338831"/>
              <a:gd name="connsiteX1-173" fmla="*/ 1799192 w 1965104"/>
              <a:gd name="connsiteY1-174" fmla="*/ 121872 h 338831"/>
              <a:gd name="connsiteX2-175" fmla="*/ 1830570 w 1965104"/>
              <a:gd name="connsiteY2-176" fmla="*/ 142169 h 338831"/>
              <a:gd name="connsiteX3-177" fmla="*/ 1867178 w 1965104"/>
              <a:gd name="connsiteY3-178" fmla="*/ 165849 h 338831"/>
              <a:gd name="connsiteX4-179" fmla="*/ 1909651 w 1965104"/>
              <a:gd name="connsiteY4-180" fmla="*/ 226333 h 338831"/>
              <a:gd name="connsiteX5-181" fmla="*/ 1915517 w 1965104"/>
              <a:gd name="connsiteY5-182" fmla="*/ 263137 h 338831"/>
              <a:gd name="connsiteX6-183" fmla="*/ 1952124 w 1965104"/>
              <a:gd name="connsiteY6-184" fmla="*/ 286817 h 338831"/>
              <a:gd name="connsiteX7-185" fmla="*/ 1963219 w 1965104"/>
              <a:gd name="connsiteY7-186" fmla="*/ 327004 h 338831"/>
              <a:gd name="connsiteX8-187" fmla="*/ 1965104 w 1965104"/>
              <a:gd name="connsiteY8-188" fmla="*/ 338831 h 338831"/>
              <a:gd name="connsiteX9-189" fmla="*/ 1632541 w 1965104"/>
              <a:gd name="connsiteY9-190" fmla="*/ 322169 h 338831"/>
              <a:gd name="connsiteX10-191" fmla="*/ 1622081 w 1965104"/>
              <a:gd name="connsiteY10-192" fmla="*/ 315403 h 338831"/>
              <a:gd name="connsiteX11-193" fmla="*/ 1611622 w 1965104"/>
              <a:gd name="connsiteY11-194" fmla="*/ 308637 h 338831"/>
              <a:gd name="connsiteX12-195" fmla="*/ 1601162 w 1965104"/>
              <a:gd name="connsiteY12-196" fmla="*/ 301871 h 338831"/>
              <a:gd name="connsiteX13-197" fmla="*/ 1559960 w 1965104"/>
              <a:gd name="connsiteY13-198" fmla="*/ 308230 h 338831"/>
              <a:gd name="connsiteX14-199" fmla="*/ 1539041 w 1965104"/>
              <a:gd name="connsiteY14-200" fmla="*/ 294698 h 338831"/>
              <a:gd name="connsiteX15-201" fmla="*/ 1503068 w 1965104"/>
              <a:gd name="connsiteY15-202" fmla="*/ 304440 h 338831"/>
              <a:gd name="connsiteX16-203" fmla="*/ 1476919 w 1965104"/>
              <a:gd name="connsiteY16-204" fmla="*/ 287525 h 338831"/>
              <a:gd name="connsiteX17-205" fmla="*/ 1425257 w 1965104"/>
              <a:gd name="connsiteY17-206" fmla="*/ 287118 h 338831"/>
              <a:gd name="connsiteX18-207" fmla="*/ 1378825 w 1965104"/>
              <a:gd name="connsiteY18-208" fmla="*/ 290094 h 338831"/>
              <a:gd name="connsiteX19-209" fmla="*/ 1327163 w 1965104"/>
              <a:gd name="connsiteY19-210" fmla="*/ 289686 h 338831"/>
              <a:gd name="connsiteX20-211" fmla="*/ 1280731 w 1965104"/>
              <a:gd name="connsiteY20-212" fmla="*/ 292662 h 338831"/>
              <a:gd name="connsiteX21-213" fmla="*/ 1218610 w 1965104"/>
              <a:gd name="connsiteY21-214" fmla="*/ 285489 h 338831"/>
              <a:gd name="connsiteX22-215" fmla="*/ 1156488 w 1965104"/>
              <a:gd name="connsiteY22-216" fmla="*/ 278315 h 338831"/>
              <a:gd name="connsiteX23-217" fmla="*/ 1094366 w 1965104"/>
              <a:gd name="connsiteY23-218" fmla="*/ 271142 h 338831"/>
              <a:gd name="connsiteX24-219" fmla="*/ 939592 w 1965104"/>
              <a:gd name="connsiteY24-220" fmla="*/ 281061 h 338831"/>
              <a:gd name="connsiteX25-221" fmla="*/ 820579 w 1965104"/>
              <a:gd name="connsiteY25-222" fmla="*/ 270097 h 338831"/>
              <a:gd name="connsiteX26-223" fmla="*/ 706796 w 1965104"/>
              <a:gd name="connsiteY26-224" fmla="*/ 262517 h 338831"/>
              <a:gd name="connsiteX27-225" fmla="*/ 608702 w 1965104"/>
              <a:gd name="connsiteY27-226" fmla="*/ 265085 h 338831"/>
              <a:gd name="connsiteX28-227" fmla="*/ 510608 w 1965104"/>
              <a:gd name="connsiteY28-228" fmla="*/ 267653 h 338831"/>
              <a:gd name="connsiteX29-229" fmla="*/ 438027 w 1965104"/>
              <a:gd name="connsiteY29-230" fmla="*/ 253714 h 338831"/>
              <a:gd name="connsiteX30-231" fmla="*/ 360852 w 1965104"/>
              <a:gd name="connsiteY30-232" fmla="*/ 269814 h 338831"/>
              <a:gd name="connsiteX31-233" fmla="*/ 304171 w 1965104"/>
              <a:gd name="connsiteY31-234" fmla="*/ 277164 h 338831"/>
              <a:gd name="connsiteX32-235" fmla="*/ 272793 w 1965104"/>
              <a:gd name="connsiteY32-236" fmla="*/ 256867 h 338831"/>
              <a:gd name="connsiteX33-237" fmla="*/ 221131 w 1965104"/>
              <a:gd name="connsiteY33-238" fmla="*/ 256459 h 338831"/>
              <a:gd name="connsiteX34-239" fmla="*/ 169469 w 1965104"/>
              <a:gd name="connsiteY34-240" fmla="*/ 256052 h 338831"/>
              <a:gd name="connsiteX35-241" fmla="*/ 148550 w 1965104"/>
              <a:gd name="connsiteY35-242" fmla="*/ 242520 h 338831"/>
              <a:gd name="connsiteX36-243" fmla="*/ 123037 w 1965104"/>
              <a:gd name="connsiteY36-244" fmla="*/ 259028 h 338831"/>
              <a:gd name="connsiteX37-245" fmla="*/ 96888 w 1965104"/>
              <a:gd name="connsiteY37-246" fmla="*/ 242113 h 338831"/>
              <a:gd name="connsiteX38-247" fmla="*/ 86429 w 1965104"/>
              <a:gd name="connsiteY38-248" fmla="*/ 235348 h 338831"/>
              <a:gd name="connsiteX39-249" fmla="*/ 75969 w 1965104"/>
              <a:gd name="connsiteY39-250" fmla="*/ 228582 h 338831"/>
              <a:gd name="connsiteX40-251" fmla="*/ 65510 w 1965104"/>
              <a:gd name="connsiteY40-252" fmla="*/ 221816 h 338831"/>
              <a:gd name="connsiteX41-253" fmla="*/ 39361 w 1965104"/>
              <a:gd name="connsiteY41-254" fmla="*/ 204902 h 338831"/>
              <a:gd name="connsiteX42-255" fmla="*/ 33496 w 1965104"/>
              <a:gd name="connsiteY42-256" fmla="*/ 168098 h 338831"/>
              <a:gd name="connsiteX43-257" fmla="*/ 11942 w 1965104"/>
              <a:gd name="connsiteY43-258" fmla="*/ 121145 h 338831"/>
              <a:gd name="connsiteX44-259" fmla="*/ 1482 w 1965104"/>
              <a:gd name="connsiteY44-260" fmla="*/ 114380 h 338831"/>
              <a:gd name="connsiteX45-261" fmla="*/ 6077 w 1965104"/>
              <a:gd name="connsiteY45-262" fmla="*/ 84341 h 338831"/>
              <a:gd name="connsiteX46-263" fmla="*/ 0 w 1965104"/>
              <a:gd name="connsiteY46-264" fmla="*/ 36397 h 338831"/>
              <a:gd name="connsiteX47-265" fmla="*/ 15054 w 1965104"/>
              <a:gd name="connsiteY47-266" fmla="*/ 13125 h 338831"/>
              <a:gd name="connsiteX48-267" fmla="*/ 45797 w 1965104"/>
              <a:gd name="connsiteY48-268" fmla="*/ 0 h 338831"/>
              <a:gd name="connsiteX49-269" fmla="*/ 66716 w 1965104"/>
              <a:gd name="connsiteY49-270" fmla="*/ 13532 h 338831"/>
              <a:gd name="connsiteX50-271" fmla="*/ 87635 w 1965104"/>
              <a:gd name="connsiteY50-272" fmla="*/ 27063 h 338831"/>
              <a:gd name="connsiteX51-273" fmla="*/ 149756 w 1965104"/>
              <a:gd name="connsiteY51-274" fmla="*/ 34236 h 338831"/>
              <a:gd name="connsiteX52-275" fmla="*/ 175905 w 1965104"/>
              <a:gd name="connsiteY52-276" fmla="*/ 51150 h 338831"/>
              <a:gd name="connsiteX53-277" fmla="*/ 201418 w 1965104"/>
              <a:gd name="connsiteY53-278" fmla="*/ 34644 h 338831"/>
              <a:gd name="connsiteX54-279" fmla="*/ 222337 w 1965104"/>
              <a:gd name="connsiteY54-280" fmla="*/ 48175 h 338831"/>
              <a:gd name="connsiteX55-281" fmla="*/ 248486 w 1965104"/>
              <a:gd name="connsiteY55-282" fmla="*/ 65090 h 338831"/>
              <a:gd name="connsiteX56-283" fmla="*/ 284458 w 1965104"/>
              <a:gd name="connsiteY56-284" fmla="*/ 55348 h 338831"/>
              <a:gd name="connsiteX57-285" fmla="*/ 336121 w 1965104"/>
              <a:gd name="connsiteY57-286" fmla="*/ 55756 h 338831"/>
              <a:gd name="connsiteX58-287" fmla="*/ 367499 w 1965104"/>
              <a:gd name="connsiteY58-288" fmla="*/ 76053 h 338831"/>
              <a:gd name="connsiteX59-289" fmla="*/ 419161 w 1965104"/>
              <a:gd name="connsiteY59-290" fmla="*/ 76460 h 338831"/>
              <a:gd name="connsiteX60-291" fmla="*/ 481283 w 1965104"/>
              <a:gd name="connsiteY60-292" fmla="*/ 83633 h 338831"/>
              <a:gd name="connsiteX61-293" fmla="*/ 543404 w 1965104"/>
              <a:gd name="connsiteY61-294" fmla="*/ 90806 h 338831"/>
              <a:gd name="connsiteX62-295" fmla="*/ 600296 w 1965104"/>
              <a:gd name="connsiteY62-296" fmla="*/ 94597 h 338831"/>
              <a:gd name="connsiteX63-297" fmla="*/ 682489 w 1965104"/>
              <a:gd name="connsiteY63-298" fmla="*/ 70740 h 338831"/>
              <a:gd name="connsiteX64-299" fmla="*/ 755070 w 1965104"/>
              <a:gd name="connsiteY64-300" fmla="*/ 84678 h 338831"/>
              <a:gd name="connsiteX65-301" fmla="*/ 827651 w 1965104"/>
              <a:gd name="connsiteY65-302" fmla="*/ 98617 h 338831"/>
              <a:gd name="connsiteX66-303" fmla="*/ 915285 w 1965104"/>
              <a:gd name="connsiteY66-304" fmla="*/ 89283 h 338831"/>
              <a:gd name="connsiteX67-305" fmla="*/ 987866 w 1965104"/>
              <a:gd name="connsiteY67-306" fmla="*/ 103222 h 338831"/>
              <a:gd name="connsiteX68-307" fmla="*/ 1075501 w 1965104"/>
              <a:gd name="connsiteY68-308" fmla="*/ 93888 h 338831"/>
              <a:gd name="connsiteX69-309" fmla="*/ 1148082 w 1965104"/>
              <a:gd name="connsiteY69-310" fmla="*/ 107827 h 338831"/>
              <a:gd name="connsiteX70-311" fmla="*/ 1225893 w 1965104"/>
              <a:gd name="connsiteY70-312" fmla="*/ 125149 h 338831"/>
              <a:gd name="connsiteX71-313" fmla="*/ 1282784 w 1965104"/>
              <a:gd name="connsiteY71-314" fmla="*/ 128939 h 338831"/>
              <a:gd name="connsiteX72-315" fmla="*/ 1349499 w 1965104"/>
              <a:gd name="connsiteY72-316" fmla="*/ 106073 h 338831"/>
              <a:gd name="connsiteX73-317" fmla="*/ 1416639 w 1965104"/>
              <a:gd name="connsiteY73-318" fmla="*/ 105489 h 338831"/>
              <a:gd name="connsiteX74-319" fmla="*/ 1463071 w 1965104"/>
              <a:gd name="connsiteY74-320" fmla="*/ 102513 h 338831"/>
              <a:gd name="connsiteX75-321" fmla="*/ 1499679 w 1965104"/>
              <a:gd name="connsiteY75-322" fmla="*/ 126193 h 338831"/>
              <a:gd name="connsiteX76-323" fmla="*/ 1551342 w 1965104"/>
              <a:gd name="connsiteY76-324" fmla="*/ 126601 h 338831"/>
              <a:gd name="connsiteX77-325" fmla="*/ 1587315 w 1965104"/>
              <a:gd name="connsiteY77-326" fmla="*/ 116860 h 338831"/>
              <a:gd name="connsiteX78-327" fmla="*/ 1628517 w 1965104"/>
              <a:gd name="connsiteY78-328" fmla="*/ 110501 h 338831"/>
              <a:gd name="connsiteX79-329" fmla="*/ 1649436 w 1965104"/>
              <a:gd name="connsiteY79-330" fmla="*/ 124033 h 338831"/>
              <a:gd name="connsiteX80-331" fmla="*/ 1685409 w 1965104"/>
              <a:gd name="connsiteY80-332" fmla="*/ 114292 h 338831"/>
              <a:gd name="connsiteX81-333" fmla="*/ 1701098 w 1965104"/>
              <a:gd name="connsiteY81-334" fmla="*/ 124440 h 338831"/>
              <a:gd name="connsiteX82-335" fmla="*/ 1726611 w 1965104"/>
              <a:gd name="connsiteY82-336" fmla="*/ 107933 h 338831"/>
              <a:gd name="connsiteX83-337" fmla="*/ 1773043 w 1965104"/>
              <a:gd name="connsiteY83-338" fmla="*/ 104958 h 338831"/>
              <a:gd name="connsiteX0-339" fmla="*/ 1773043 w 1965104"/>
              <a:gd name="connsiteY0-340" fmla="*/ 104958 h 338831"/>
              <a:gd name="connsiteX1-341" fmla="*/ 1799192 w 1965104"/>
              <a:gd name="connsiteY1-342" fmla="*/ 121872 h 338831"/>
              <a:gd name="connsiteX2-343" fmla="*/ 1830570 w 1965104"/>
              <a:gd name="connsiteY2-344" fmla="*/ 142169 h 338831"/>
              <a:gd name="connsiteX3-345" fmla="*/ 1867178 w 1965104"/>
              <a:gd name="connsiteY3-346" fmla="*/ 165849 h 338831"/>
              <a:gd name="connsiteX4-347" fmla="*/ 1909651 w 1965104"/>
              <a:gd name="connsiteY4-348" fmla="*/ 226333 h 338831"/>
              <a:gd name="connsiteX5-349" fmla="*/ 1915517 w 1965104"/>
              <a:gd name="connsiteY5-350" fmla="*/ 263137 h 338831"/>
              <a:gd name="connsiteX6-351" fmla="*/ 1952124 w 1965104"/>
              <a:gd name="connsiteY6-352" fmla="*/ 286817 h 338831"/>
              <a:gd name="connsiteX7-353" fmla="*/ 1963219 w 1965104"/>
              <a:gd name="connsiteY7-354" fmla="*/ 327004 h 338831"/>
              <a:gd name="connsiteX8-355" fmla="*/ 1965104 w 1965104"/>
              <a:gd name="connsiteY8-356" fmla="*/ 338831 h 338831"/>
              <a:gd name="connsiteX9-357" fmla="*/ 1632541 w 1965104"/>
              <a:gd name="connsiteY9-358" fmla="*/ 322169 h 338831"/>
              <a:gd name="connsiteX10-359" fmla="*/ 1622081 w 1965104"/>
              <a:gd name="connsiteY10-360" fmla="*/ 315403 h 338831"/>
              <a:gd name="connsiteX11-361" fmla="*/ 1601162 w 1965104"/>
              <a:gd name="connsiteY11-362" fmla="*/ 301871 h 338831"/>
              <a:gd name="connsiteX12-363" fmla="*/ 1559960 w 1965104"/>
              <a:gd name="connsiteY12-364" fmla="*/ 308230 h 338831"/>
              <a:gd name="connsiteX13-365" fmla="*/ 1539041 w 1965104"/>
              <a:gd name="connsiteY13-366" fmla="*/ 294698 h 338831"/>
              <a:gd name="connsiteX14-367" fmla="*/ 1503068 w 1965104"/>
              <a:gd name="connsiteY14-368" fmla="*/ 304440 h 338831"/>
              <a:gd name="connsiteX15-369" fmla="*/ 1476919 w 1965104"/>
              <a:gd name="connsiteY15-370" fmla="*/ 287525 h 338831"/>
              <a:gd name="connsiteX16-371" fmla="*/ 1425257 w 1965104"/>
              <a:gd name="connsiteY16-372" fmla="*/ 287118 h 338831"/>
              <a:gd name="connsiteX17-373" fmla="*/ 1378825 w 1965104"/>
              <a:gd name="connsiteY17-374" fmla="*/ 290094 h 338831"/>
              <a:gd name="connsiteX18-375" fmla="*/ 1327163 w 1965104"/>
              <a:gd name="connsiteY18-376" fmla="*/ 289686 h 338831"/>
              <a:gd name="connsiteX19-377" fmla="*/ 1280731 w 1965104"/>
              <a:gd name="connsiteY19-378" fmla="*/ 292662 h 338831"/>
              <a:gd name="connsiteX20-379" fmla="*/ 1218610 w 1965104"/>
              <a:gd name="connsiteY20-380" fmla="*/ 285489 h 338831"/>
              <a:gd name="connsiteX21-381" fmla="*/ 1156488 w 1965104"/>
              <a:gd name="connsiteY21-382" fmla="*/ 278315 h 338831"/>
              <a:gd name="connsiteX22-383" fmla="*/ 1094366 w 1965104"/>
              <a:gd name="connsiteY22-384" fmla="*/ 271142 h 338831"/>
              <a:gd name="connsiteX23-385" fmla="*/ 939592 w 1965104"/>
              <a:gd name="connsiteY23-386" fmla="*/ 281061 h 338831"/>
              <a:gd name="connsiteX24-387" fmla="*/ 820579 w 1965104"/>
              <a:gd name="connsiteY24-388" fmla="*/ 270097 h 338831"/>
              <a:gd name="connsiteX25-389" fmla="*/ 706796 w 1965104"/>
              <a:gd name="connsiteY25-390" fmla="*/ 262517 h 338831"/>
              <a:gd name="connsiteX26-391" fmla="*/ 608702 w 1965104"/>
              <a:gd name="connsiteY26-392" fmla="*/ 265085 h 338831"/>
              <a:gd name="connsiteX27-393" fmla="*/ 510608 w 1965104"/>
              <a:gd name="connsiteY27-394" fmla="*/ 267653 h 338831"/>
              <a:gd name="connsiteX28-395" fmla="*/ 438027 w 1965104"/>
              <a:gd name="connsiteY28-396" fmla="*/ 253714 h 338831"/>
              <a:gd name="connsiteX29-397" fmla="*/ 360852 w 1965104"/>
              <a:gd name="connsiteY29-398" fmla="*/ 269814 h 338831"/>
              <a:gd name="connsiteX30-399" fmla="*/ 304171 w 1965104"/>
              <a:gd name="connsiteY30-400" fmla="*/ 277164 h 338831"/>
              <a:gd name="connsiteX31-401" fmla="*/ 272793 w 1965104"/>
              <a:gd name="connsiteY31-402" fmla="*/ 256867 h 338831"/>
              <a:gd name="connsiteX32-403" fmla="*/ 221131 w 1965104"/>
              <a:gd name="connsiteY32-404" fmla="*/ 256459 h 338831"/>
              <a:gd name="connsiteX33-405" fmla="*/ 169469 w 1965104"/>
              <a:gd name="connsiteY33-406" fmla="*/ 256052 h 338831"/>
              <a:gd name="connsiteX34-407" fmla="*/ 148550 w 1965104"/>
              <a:gd name="connsiteY34-408" fmla="*/ 242520 h 338831"/>
              <a:gd name="connsiteX35-409" fmla="*/ 123037 w 1965104"/>
              <a:gd name="connsiteY35-410" fmla="*/ 259028 h 338831"/>
              <a:gd name="connsiteX36-411" fmla="*/ 96888 w 1965104"/>
              <a:gd name="connsiteY36-412" fmla="*/ 242113 h 338831"/>
              <a:gd name="connsiteX37-413" fmla="*/ 86429 w 1965104"/>
              <a:gd name="connsiteY37-414" fmla="*/ 235348 h 338831"/>
              <a:gd name="connsiteX38-415" fmla="*/ 75969 w 1965104"/>
              <a:gd name="connsiteY38-416" fmla="*/ 228582 h 338831"/>
              <a:gd name="connsiteX39-417" fmla="*/ 65510 w 1965104"/>
              <a:gd name="connsiteY39-418" fmla="*/ 221816 h 338831"/>
              <a:gd name="connsiteX40-419" fmla="*/ 39361 w 1965104"/>
              <a:gd name="connsiteY40-420" fmla="*/ 204902 h 338831"/>
              <a:gd name="connsiteX41-421" fmla="*/ 33496 w 1965104"/>
              <a:gd name="connsiteY41-422" fmla="*/ 168098 h 338831"/>
              <a:gd name="connsiteX42-423" fmla="*/ 11942 w 1965104"/>
              <a:gd name="connsiteY42-424" fmla="*/ 121145 h 338831"/>
              <a:gd name="connsiteX43-425" fmla="*/ 1482 w 1965104"/>
              <a:gd name="connsiteY43-426" fmla="*/ 114380 h 338831"/>
              <a:gd name="connsiteX44-427" fmla="*/ 6077 w 1965104"/>
              <a:gd name="connsiteY44-428" fmla="*/ 84341 h 338831"/>
              <a:gd name="connsiteX45-429" fmla="*/ 0 w 1965104"/>
              <a:gd name="connsiteY45-430" fmla="*/ 36397 h 338831"/>
              <a:gd name="connsiteX46-431" fmla="*/ 15054 w 1965104"/>
              <a:gd name="connsiteY46-432" fmla="*/ 13125 h 338831"/>
              <a:gd name="connsiteX47-433" fmla="*/ 45797 w 1965104"/>
              <a:gd name="connsiteY47-434" fmla="*/ 0 h 338831"/>
              <a:gd name="connsiteX48-435" fmla="*/ 66716 w 1965104"/>
              <a:gd name="connsiteY48-436" fmla="*/ 13532 h 338831"/>
              <a:gd name="connsiteX49-437" fmla="*/ 87635 w 1965104"/>
              <a:gd name="connsiteY49-438" fmla="*/ 27063 h 338831"/>
              <a:gd name="connsiteX50-439" fmla="*/ 149756 w 1965104"/>
              <a:gd name="connsiteY50-440" fmla="*/ 34236 h 338831"/>
              <a:gd name="connsiteX51-441" fmla="*/ 175905 w 1965104"/>
              <a:gd name="connsiteY51-442" fmla="*/ 51150 h 338831"/>
              <a:gd name="connsiteX52-443" fmla="*/ 201418 w 1965104"/>
              <a:gd name="connsiteY52-444" fmla="*/ 34644 h 338831"/>
              <a:gd name="connsiteX53-445" fmla="*/ 222337 w 1965104"/>
              <a:gd name="connsiteY53-446" fmla="*/ 48175 h 338831"/>
              <a:gd name="connsiteX54-447" fmla="*/ 248486 w 1965104"/>
              <a:gd name="connsiteY54-448" fmla="*/ 65090 h 338831"/>
              <a:gd name="connsiteX55-449" fmla="*/ 284458 w 1965104"/>
              <a:gd name="connsiteY55-450" fmla="*/ 55348 h 338831"/>
              <a:gd name="connsiteX56-451" fmla="*/ 336121 w 1965104"/>
              <a:gd name="connsiteY56-452" fmla="*/ 55756 h 338831"/>
              <a:gd name="connsiteX57-453" fmla="*/ 367499 w 1965104"/>
              <a:gd name="connsiteY57-454" fmla="*/ 76053 h 338831"/>
              <a:gd name="connsiteX58-455" fmla="*/ 419161 w 1965104"/>
              <a:gd name="connsiteY58-456" fmla="*/ 76460 h 338831"/>
              <a:gd name="connsiteX59-457" fmla="*/ 481283 w 1965104"/>
              <a:gd name="connsiteY59-458" fmla="*/ 83633 h 338831"/>
              <a:gd name="connsiteX60-459" fmla="*/ 543404 w 1965104"/>
              <a:gd name="connsiteY60-460" fmla="*/ 90806 h 338831"/>
              <a:gd name="connsiteX61-461" fmla="*/ 600296 w 1965104"/>
              <a:gd name="connsiteY61-462" fmla="*/ 94597 h 338831"/>
              <a:gd name="connsiteX62-463" fmla="*/ 682489 w 1965104"/>
              <a:gd name="connsiteY62-464" fmla="*/ 70740 h 338831"/>
              <a:gd name="connsiteX63-465" fmla="*/ 755070 w 1965104"/>
              <a:gd name="connsiteY63-466" fmla="*/ 84678 h 338831"/>
              <a:gd name="connsiteX64-467" fmla="*/ 827651 w 1965104"/>
              <a:gd name="connsiteY64-468" fmla="*/ 98617 h 338831"/>
              <a:gd name="connsiteX65-469" fmla="*/ 915285 w 1965104"/>
              <a:gd name="connsiteY65-470" fmla="*/ 89283 h 338831"/>
              <a:gd name="connsiteX66-471" fmla="*/ 987866 w 1965104"/>
              <a:gd name="connsiteY66-472" fmla="*/ 103222 h 338831"/>
              <a:gd name="connsiteX67-473" fmla="*/ 1075501 w 1965104"/>
              <a:gd name="connsiteY67-474" fmla="*/ 93888 h 338831"/>
              <a:gd name="connsiteX68-475" fmla="*/ 1148082 w 1965104"/>
              <a:gd name="connsiteY68-476" fmla="*/ 107827 h 338831"/>
              <a:gd name="connsiteX69-477" fmla="*/ 1225893 w 1965104"/>
              <a:gd name="connsiteY69-478" fmla="*/ 125149 h 338831"/>
              <a:gd name="connsiteX70-479" fmla="*/ 1282784 w 1965104"/>
              <a:gd name="connsiteY70-480" fmla="*/ 128939 h 338831"/>
              <a:gd name="connsiteX71-481" fmla="*/ 1349499 w 1965104"/>
              <a:gd name="connsiteY71-482" fmla="*/ 106073 h 338831"/>
              <a:gd name="connsiteX72-483" fmla="*/ 1416639 w 1965104"/>
              <a:gd name="connsiteY72-484" fmla="*/ 105489 h 338831"/>
              <a:gd name="connsiteX73-485" fmla="*/ 1463071 w 1965104"/>
              <a:gd name="connsiteY73-486" fmla="*/ 102513 h 338831"/>
              <a:gd name="connsiteX74-487" fmla="*/ 1499679 w 1965104"/>
              <a:gd name="connsiteY74-488" fmla="*/ 126193 h 338831"/>
              <a:gd name="connsiteX75-489" fmla="*/ 1551342 w 1965104"/>
              <a:gd name="connsiteY75-490" fmla="*/ 126601 h 338831"/>
              <a:gd name="connsiteX76-491" fmla="*/ 1587315 w 1965104"/>
              <a:gd name="connsiteY76-492" fmla="*/ 116860 h 338831"/>
              <a:gd name="connsiteX77-493" fmla="*/ 1628517 w 1965104"/>
              <a:gd name="connsiteY77-494" fmla="*/ 110501 h 338831"/>
              <a:gd name="connsiteX78-495" fmla="*/ 1649436 w 1965104"/>
              <a:gd name="connsiteY78-496" fmla="*/ 124033 h 338831"/>
              <a:gd name="connsiteX79-497" fmla="*/ 1685409 w 1965104"/>
              <a:gd name="connsiteY79-498" fmla="*/ 114292 h 338831"/>
              <a:gd name="connsiteX80-499" fmla="*/ 1701098 w 1965104"/>
              <a:gd name="connsiteY80-500" fmla="*/ 124440 h 338831"/>
              <a:gd name="connsiteX81-501" fmla="*/ 1726611 w 1965104"/>
              <a:gd name="connsiteY81-502" fmla="*/ 107933 h 338831"/>
              <a:gd name="connsiteX82-503" fmla="*/ 1773043 w 1965104"/>
              <a:gd name="connsiteY82-504" fmla="*/ 104958 h 338831"/>
              <a:gd name="connsiteX0-505" fmla="*/ 1773043 w 1965104"/>
              <a:gd name="connsiteY0-506" fmla="*/ 104958 h 338831"/>
              <a:gd name="connsiteX1-507" fmla="*/ 1799192 w 1965104"/>
              <a:gd name="connsiteY1-508" fmla="*/ 121872 h 338831"/>
              <a:gd name="connsiteX2-509" fmla="*/ 1830570 w 1965104"/>
              <a:gd name="connsiteY2-510" fmla="*/ 142169 h 338831"/>
              <a:gd name="connsiteX3-511" fmla="*/ 1867178 w 1965104"/>
              <a:gd name="connsiteY3-512" fmla="*/ 165849 h 338831"/>
              <a:gd name="connsiteX4-513" fmla="*/ 1909651 w 1965104"/>
              <a:gd name="connsiteY4-514" fmla="*/ 226333 h 338831"/>
              <a:gd name="connsiteX5-515" fmla="*/ 1915517 w 1965104"/>
              <a:gd name="connsiteY5-516" fmla="*/ 263137 h 338831"/>
              <a:gd name="connsiteX6-517" fmla="*/ 1952124 w 1965104"/>
              <a:gd name="connsiteY6-518" fmla="*/ 286817 h 338831"/>
              <a:gd name="connsiteX7-519" fmla="*/ 1963219 w 1965104"/>
              <a:gd name="connsiteY7-520" fmla="*/ 327004 h 338831"/>
              <a:gd name="connsiteX8-521" fmla="*/ 1965104 w 1965104"/>
              <a:gd name="connsiteY8-522" fmla="*/ 338831 h 338831"/>
              <a:gd name="connsiteX9-523" fmla="*/ 1632541 w 1965104"/>
              <a:gd name="connsiteY9-524" fmla="*/ 322169 h 338831"/>
              <a:gd name="connsiteX10-525" fmla="*/ 1622081 w 1965104"/>
              <a:gd name="connsiteY10-526" fmla="*/ 315403 h 338831"/>
              <a:gd name="connsiteX11-527" fmla="*/ 1601162 w 1965104"/>
              <a:gd name="connsiteY11-528" fmla="*/ 301871 h 338831"/>
              <a:gd name="connsiteX12-529" fmla="*/ 1559960 w 1965104"/>
              <a:gd name="connsiteY12-530" fmla="*/ 308230 h 338831"/>
              <a:gd name="connsiteX13-531" fmla="*/ 1539041 w 1965104"/>
              <a:gd name="connsiteY13-532" fmla="*/ 294698 h 338831"/>
              <a:gd name="connsiteX14-533" fmla="*/ 1503068 w 1965104"/>
              <a:gd name="connsiteY14-534" fmla="*/ 304440 h 338831"/>
              <a:gd name="connsiteX15-535" fmla="*/ 1476919 w 1965104"/>
              <a:gd name="connsiteY15-536" fmla="*/ 287525 h 338831"/>
              <a:gd name="connsiteX16-537" fmla="*/ 1425257 w 1965104"/>
              <a:gd name="connsiteY16-538" fmla="*/ 287118 h 338831"/>
              <a:gd name="connsiteX17-539" fmla="*/ 1378825 w 1965104"/>
              <a:gd name="connsiteY17-540" fmla="*/ 290094 h 338831"/>
              <a:gd name="connsiteX18-541" fmla="*/ 1327163 w 1965104"/>
              <a:gd name="connsiteY18-542" fmla="*/ 289686 h 338831"/>
              <a:gd name="connsiteX19-543" fmla="*/ 1280731 w 1965104"/>
              <a:gd name="connsiteY19-544" fmla="*/ 292662 h 338831"/>
              <a:gd name="connsiteX20-545" fmla="*/ 1218610 w 1965104"/>
              <a:gd name="connsiteY20-546" fmla="*/ 285489 h 338831"/>
              <a:gd name="connsiteX21-547" fmla="*/ 1156488 w 1965104"/>
              <a:gd name="connsiteY21-548" fmla="*/ 278315 h 338831"/>
              <a:gd name="connsiteX22-549" fmla="*/ 1094366 w 1965104"/>
              <a:gd name="connsiteY22-550" fmla="*/ 271142 h 338831"/>
              <a:gd name="connsiteX23-551" fmla="*/ 939592 w 1965104"/>
              <a:gd name="connsiteY23-552" fmla="*/ 281061 h 338831"/>
              <a:gd name="connsiteX24-553" fmla="*/ 820579 w 1965104"/>
              <a:gd name="connsiteY24-554" fmla="*/ 270097 h 338831"/>
              <a:gd name="connsiteX25-555" fmla="*/ 706796 w 1965104"/>
              <a:gd name="connsiteY25-556" fmla="*/ 262517 h 338831"/>
              <a:gd name="connsiteX26-557" fmla="*/ 608702 w 1965104"/>
              <a:gd name="connsiteY26-558" fmla="*/ 265085 h 338831"/>
              <a:gd name="connsiteX27-559" fmla="*/ 510608 w 1965104"/>
              <a:gd name="connsiteY27-560" fmla="*/ 267653 h 338831"/>
              <a:gd name="connsiteX28-561" fmla="*/ 438027 w 1965104"/>
              <a:gd name="connsiteY28-562" fmla="*/ 253714 h 338831"/>
              <a:gd name="connsiteX29-563" fmla="*/ 360852 w 1965104"/>
              <a:gd name="connsiteY29-564" fmla="*/ 269814 h 338831"/>
              <a:gd name="connsiteX30-565" fmla="*/ 304171 w 1965104"/>
              <a:gd name="connsiteY30-566" fmla="*/ 277164 h 338831"/>
              <a:gd name="connsiteX31-567" fmla="*/ 272793 w 1965104"/>
              <a:gd name="connsiteY31-568" fmla="*/ 256867 h 338831"/>
              <a:gd name="connsiteX32-569" fmla="*/ 221131 w 1965104"/>
              <a:gd name="connsiteY32-570" fmla="*/ 256459 h 338831"/>
              <a:gd name="connsiteX33-571" fmla="*/ 169469 w 1965104"/>
              <a:gd name="connsiteY33-572" fmla="*/ 256052 h 338831"/>
              <a:gd name="connsiteX34-573" fmla="*/ 148550 w 1965104"/>
              <a:gd name="connsiteY34-574" fmla="*/ 242520 h 338831"/>
              <a:gd name="connsiteX35-575" fmla="*/ 123037 w 1965104"/>
              <a:gd name="connsiteY35-576" fmla="*/ 259028 h 338831"/>
              <a:gd name="connsiteX36-577" fmla="*/ 96888 w 1965104"/>
              <a:gd name="connsiteY36-578" fmla="*/ 242113 h 338831"/>
              <a:gd name="connsiteX37-579" fmla="*/ 86429 w 1965104"/>
              <a:gd name="connsiteY37-580" fmla="*/ 235348 h 338831"/>
              <a:gd name="connsiteX38-581" fmla="*/ 75969 w 1965104"/>
              <a:gd name="connsiteY38-582" fmla="*/ 228582 h 338831"/>
              <a:gd name="connsiteX39-583" fmla="*/ 65510 w 1965104"/>
              <a:gd name="connsiteY39-584" fmla="*/ 221816 h 338831"/>
              <a:gd name="connsiteX40-585" fmla="*/ 39361 w 1965104"/>
              <a:gd name="connsiteY40-586" fmla="*/ 204902 h 338831"/>
              <a:gd name="connsiteX41-587" fmla="*/ 33496 w 1965104"/>
              <a:gd name="connsiteY41-588" fmla="*/ 168098 h 338831"/>
              <a:gd name="connsiteX42-589" fmla="*/ 11942 w 1965104"/>
              <a:gd name="connsiteY42-590" fmla="*/ 121145 h 338831"/>
              <a:gd name="connsiteX43-591" fmla="*/ 1482 w 1965104"/>
              <a:gd name="connsiteY43-592" fmla="*/ 114380 h 338831"/>
              <a:gd name="connsiteX44-593" fmla="*/ 6077 w 1965104"/>
              <a:gd name="connsiteY44-594" fmla="*/ 84341 h 338831"/>
              <a:gd name="connsiteX45-595" fmla="*/ 0 w 1965104"/>
              <a:gd name="connsiteY45-596" fmla="*/ 36397 h 338831"/>
              <a:gd name="connsiteX46-597" fmla="*/ 15054 w 1965104"/>
              <a:gd name="connsiteY46-598" fmla="*/ 13125 h 338831"/>
              <a:gd name="connsiteX47-599" fmla="*/ 45797 w 1965104"/>
              <a:gd name="connsiteY47-600" fmla="*/ 0 h 338831"/>
              <a:gd name="connsiteX48-601" fmla="*/ 66716 w 1965104"/>
              <a:gd name="connsiteY48-602" fmla="*/ 13532 h 338831"/>
              <a:gd name="connsiteX49-603" fmla="*/ 87635 w 1965104"/>
              <a:gd name="connsiteY49-604" fmla="*/ 27063 h 338831"/>
              <a:gd name="connsiteX50-605" fmla="*/ 149756 w 1965104"/>
              <a:gd name="connsiteY50-606" fmla="*/ 34236 h 338831"/>
              <a:gd name="connsiteX51-607" fmla="*/ 175905 w 1965104"/>
              <a:gd name="connsiteY51-608" fmla="*/ 51150 h 338831"/>
              <a:gd name="connsiteX52-609" fmla="*/ 201418 w 1965104"/>
              <a:gd name="connsiteY52-610" fmla="*/ 34644 h 338831"/>
              <a:gd name="connsiteX53-611" fmla="*/ 222337 w 1965104"/>
              <a:gd name="connsiteY53-612" fmla="*/ 48175 h 338831"/>
              <a:gd name="connsiteX54-613" fmla="*/ 248486 w 1965104"/>
              <a:gd name="connsiteY54-614" fmla="*/ 65090 h 338831"/>
              <a:gd name="connsiteX55-615" fmla="*/ 284458 w 1965104"/>
              <a:gd name="connsiteY55-616" fmla="*/ 55348 h 338831"/>
              <a:gd name="connsiteX56-617" fmla="*/ 336121 w 1965104"/>
              <a:gd name="connsiteY56-618" fmla="*/ 55756 h 338831"/>
              <a:gd name="connsiteX57-619" fmla="*/ 367499 w 1965104"/>
              <a:gd name="connsiteY57-620" fmla="*/ 76053 h 338831"/>
              <a:gd name="connsiteX58-621" fmla="*/ 419161 w 1965104"/>
              <a:gd name="connsiteY58-622" fmla="*/ 76460 h 338831"/>
              <a:gd name="connsiteX59-623" fmla="*/ 481283 w 1965104"/>
              <a:gd name="connsiteY59-624" fmla="*/ 83633 h 338831"/>
              <a:gd name="connsiteX60-625" fmla="*/ 543404 w 1965104"/>
              <a:gd name="connsiteY60-626" fmla="*/ 90806 h 338831"/>
              <a:gd name="connsiteX61-627" fmla="*/ 600296 w 1965104"/>
              <a:gd name="connsiteY61-628" fmla="*/ 94597 h 338831"/>
              <a:gd name="connsiteX62-629" fmla="*/ 682489 w 1965104"/>
              <a:gd name="connsiteY62-630" fmla="*/ 70740 h 338831"/>
              <a:gd name="connsiteX63-631" fmla="*/ 755070 w 1965104"/>
              <a:gd name="connsiteY63-632" fmla="*/ 84678 h 338831"/>
              <a:gd name="connsiteX64-633" fmla="*/ 827651 w 1965104"/>
              <a:gd name="connsiteY64-634" fmla="*/ 98617 h 338831"/>
              <a:gd name="connsiteX65-635" fmla="*/ 915285 w 1965104"/>
              <a:gd name="connsiteY65-636" fmla="*/ 89283 h 338831"/>
              <a:gd name="connsiteX66-637" fmla="*/ 987866 w 1965104"/>
              <a:gd name="connsiteY66-638" fmla="*/ 103222 h 338831"/>
              <a:gd name="connsiteX67-639" fmla="*/ 1075501 w 1965104"/>
              <a:gd name="connsiteY67-640" fmla="*/ 93888 h 338831"/>
              <a:gd name="connsiteX68-641" fmla="*/ 1148082 w 1965104"/>
              <a:gd name="connsiteY68-642" fmla="*/ 107827 h 338831"/>
              <a:gd name="connsiteX69-643" fmla="*/ 1225893 w 1965104"/>
              <a:gd name="connsiteY69-644" fmla="*/ 125149 h 338831"/>
              <a:gd name="connsiteX70-645" fmla="*/ 1282784 w 1965104"/>
              <a:gd name="connsiteY70-646" fmla="*/ 128939 h 338831"/>
              <a:gd name="connsiteX71-647" fmla="*/ 1349499 w 1965104"/>
              <a:gd name="connsiteY71-648" fmla="*/ 106073 h 338831"/>
              <a:gd name="connsiteX72-649" fmla="*/ 1416639 w 1965104"/>
              <a:gd name="connsiteY72-650" fmla="*/ 105489 h 338831"/>
              <a:gd name="connsiteX73-651" fmla="*/ 1463071 w 1965104"/>
              <a:gd name="connsiteY73-652" fmla="*/ 102513 h 338831"/>
              <a:gd name="connsiteX74-653" fmla="*/ 1499679 w 1965104"/>
              <a:gd name="connsiteY74-654" fmla="*/ 126193 h 338831"/>
              <a:gd name="connsiteX75-655" fmla="*/ 1551342 w 1965104"/>
              <a:gd name="connsiteY75-656" fmla="*/ 126601 h 338831"/>
              <a:gd name="connsiteX76-657" fmla="*/ 1587315 w 1965104"/>
              <a:gd name="connsiteY76-658" fmla="*/ 116860 h 338831"/>
              <a:gd name="connsiteX77-659" fmla="*/ 1628517 w 1965104"/>
              <a:gd name="connsiteY77-660" fmla="*/ 110501 h 338831"/>
              <a:gd name="connsiteX78-661" fmla="*/ 1649436 w 1965104"/>
              <a:gd name="connsiteY78-662" fmla="*/ 124033 h 338831"/>
              <a:gd name="connsiteX79-663" fmla="*/ 1685409 w 1965104"/>
              <a:gd name="connsiteY79-664" fmla="*/ 114292 h 338831"/>
              <a:gd name="connsiteX80-665" fmla="*/ 1701098 w 1965104"/>
              <a:gd name="connsiteY80-666" fmla="*/ 124440 h 338831"/>
              <a:gd name="connsiteX81-667" fmla="*/ 1726611 w 1965104"/>
              <a:gd name="connsiteY81-668" fmla="*/ 107933 h 338831"/>
              <a:gd name="connsiteX82-669" fmla="*/ 1773043 w 1965104"/>
              <a:gd name="connsiteY82-670" fmla="*/ 104958 h 338831"/>
              <a:gd name="connsiteX0-671" fmla="*/ 1773043 w 1965104"/>
              <a:gd name="connsiteY0-672" fmla="*/ 104958 h 338831"/>
              <a:gd name="connsiteX1-673" fmla="*/ 1799192 w 1965104"/>
              <a:gd name="connsiteY1-674" fmla="*/ 121872 h 338831"/>
              <a:gd name="connsiteX2-675" fmla="*/ 1830570 w 1965104"/>
              <a:gd name="connsiteY2-676" fmla="*/ 142169 h 338831"/>
              <a:gd name="connsiteX3-677" fmla="*/ 1867178 w 1965104"/>
              <a:gd name="connsiteY3-678" fmla="*/ 165849 h 338831"/>
              <a:gd name="connsiteX4-679" fmla="*/ 1909651 w 1965104"/>
              <a:gd name="connsiteY4-680" fmla="*/ 226333 h 338831"/>
              <a:gd name="connsiteX5-681" fmla="*/ 1915517 w 1965104"/>
              <a:gd name="connsiteY5-682" fmla="*/ 263137 h 338831"/>
              <a:gd name="connsiteX6-683" fmla="*/ 1952124 w 1965104"/>
              <a:gd name="connsiteY6-684" fmla="*/ 286817 h 338831"/>
              <a:gd name="connsiteX7-685" fmla="*/ 1963219 w 1965104"/>
              <a:gd name="connsiteY7-686" fmla="*/ 327004 h 338831"/>
              <a:gd name="connsiteX8-687" fmla="*/ 1965104 w 1965104"/>
              <a:gd name="connsiteY8-688" fmla="*/ 338831 h 338831"/>
              <a:gd name="connsiteX9-689" fmla="*/ 1632541 w 1965104"/>
              <a:gd name="connsiteY9-690" fmla="*/ 322169 h 338831"/>
              <a:gd name="connsiteX10-691" fmla="*/ 1601162 w 1965104"/>
              <a:gd name="connsiteY10-692" fmla="*/ 301871 h 338831"/>
              <a:gd name="connsiteX11-693" fmla="*/ 1559960 w 1965104"/>
              <a:gd name="connsiteY11-694" fmla="*/ 308230 h 338831"/>
              <a:gd name="connsiteX12-695" fmla="*/ 1539041 w 1965104"/>
              <a:gd name="connsiteY12-696" fmla="*/ 294698 h 338831"/>
              <a:gd name="connsiteX13-697" fmla="*/ 1503068 w 1965104"/>
              <a:gd name="connsiteY13-698" fmla="*/ 304440 h 338831"/>
              <a:gd name="connsiteX14-699" fmla="*/ 1476919 w 1965104"/>
              <a:gd name="connsiteY14-700" fmla="*/ 287525 h 338831"/>
              <a:gd name="connsiteX15-701" fmla="*/ 1425257 w 1965104"/>
              <a:gd name="connsiteY15-702" fmla="*/ 287118 h 338831"/>
              <a:gd name="connsiteX16-703" fmla="*/ 1378825 w 1965104"/>
              <a:gd name="connsiteY16-704" fmla="*/ 290094 h 338831"/>
              <a:gd name="connsiteX17-705" fmla="*/ 1327163 w 1965104"/>
              <a:gd name="connsiteY17-706" fmla="*/ 289686 h 338831"/>
              <a:gd name="connsiteX18-707" fmla="*/ 1280731 w 1965104"/>
              <a:gd name="connsiteY18-708" fmla="*/ 292662 h 338831"/>
              <a:gd name="connsiteX19-709" fmla="*/ 1218610 w 1965104"/>
              <a:gd name="connsiteY19-710" fmla="*/ 285489 h 338831"/>
              <a:gd name="connsiteX20-711" fmla="*/ 1156488 w 1965104"/>
              <a:gd name="connsiteY20-712" fmla="*/ 278315 h 338831"/>
              <a:gd name="connsiteX21-713" fmla="*/ 1094366 w 1965104"/>
              <a:gd name="connsiteY21-714" fmla="*/ 271142 h 338831"/>
              <a:gd name="connsiteX22-715" fmla="*/ 939592 w 1965104"/>
              <a:gd name="connsiteY22-716" fmla="*/ 281061 h 338831"/>
              <a:gd name="connsiteX23-717" fmla="*/ 820579 w 1965104"/>
              <a:gd name="connsiteY23-718" fmla="*/ 270097 h 338831"/>
              <a:gd name="connsiteX24-719" fmla="*/ 706796 w 1965104"/>
              <a:gd name="connsiteY24-720" fmla="*/ 262517 h 338831"/>
              <a:gd name="connsiteX25-721" fmla="*/ 608702 w 1965104"/>
              <a:gd name="connsiteY25-722" fmla="*/ 265085 h 338831"/>
              <a:gd name="connsiteX26-723" fmla="*/ 510608 w 1965104"/>
              <a:gd name="connsiteY26-724" fmla="*/ 267653 h 338831"/>
              <a:gd name="connsiteX27-725" fmla="*/ 438027 w 1965104"/>
              <a:gd name="connsiteY27-726" fmla="*/ 253714 h 338831"/>
              <a:gd name="connsiteX28-727" fmla="*/ 360852 w 1965104"/>
              <a:gd name="connsiteY28-728" fmla="*/ 269814 h 338831"/>
              <a:gd name="connsiteX29-729" fmla="*/ 304171 w 1965104"/>
              <a:gd name="connsiteY29-730" fmla="*/ 277164 h 338831"/>
              <a:gd name="connsiteX30-731" fmla="*/ 272793 w 1965104"/>
              <a:gd name="connsiteY30-732" fmla="*/ 256867 h 338831"/>
              <a:gd name="connsiteX31-733" fmla="*/ 221131 w 1965104"/>
              <a:gd name="connsiteY31-734" fmla="*/ 256459 h 338831"/>
              <a:gd name="connsiteX32-735" fmla="*/ 169469 w 1965104"/>
              <a:gd name="connsiteY32-736" fmla="*/ 256052 h 338831"/>
              <a:gd name="connsiteX33-737" fmla="*/ 148550 w 1965104"/>
              <a:gd name="connsiteY33-738" fmla="*/ 242520 h 338831"/>
              <a:gd name="connsiteX34-739" fmla="*/ 123037 w 1965104"/>
              <a:gd name="connsiteY34-740" fmla="*/ 259028 h 338831"/>
              <a:gd name="connsiteX35-741" fmla="*/ 96888 w 1965104"/>
              <a:gd name="connsiteY35-742" fmla="*/ 242113 h 338831"/>
              <a:gd name="connsiteX36-743" fmla="*/ 86429 w 1965104"/>
              <a:gd name="connsiteY36-744" fmla="*/ 235348 h 338831"/>
              <a:gd name="connsiteX37-745" fmla="*/ 75969 w 1965104"/>
              <a:gd name="connsiteY37-746" fmla="*/ 228582 h 338831"/>
              <a:gd name="connsiteX38-747" fmla="*/ 65510 w 1965104"/>
              <a:gd name="connsiteY38-748" fmla="*/ 221816 h 338831"/>
              <a:gd name="connsiteX39-749" fmla="*/ 39361 w 1965104"/>
              <a:gd name="connsiteY39-750" fmla="*/ 204902 h 338831"/>
              <a:gd name="connsiteX40-751" fmla="*/ 33496 w 1965104"/>
              <a:gd name="connsiteY40-752" fmla="*/ 168098 h 338831"/>
              <a:gd name="connsiteX41-753" fmla="*/ 11942 w 1965104"/>
              <a:gd name="connsiteY41-754" fmla="*/ 121145 h 338831"/>
              <a:gd name="connsiteX42-755" fmla="*/ 1482 w 1965104"/>
              <a:gd name="connsiteY42-756" fmla="*/ 114380 h 338831"/>
              <a:gd name="connsiteX43-757" fmla="*/ 6077 w 1965104"/>
              <a:gd name="connsiteY43-758" fmla="*/ 84341 h 338831"/>
              <a:gd name="connsiteX44-759" fmla="*/ 0 w 1965104"/>
              <a:gd name="connsiteY44-760" fmla="*/ 36397 h 338831"/>
              <a:gd name="connsiteX45-761" fmla="*/ 15054 w 1965104"/>
              <a:gd name="connsiteY45-762" fmla="*/ 13125 h 338831"/>
              <a:gd name="connsiteX46-763" fmla="*/ 45797 w 1965104"/>
              <a:gd name="connsiteY46-764" fmla="*/ 0 h 338831"/>
              <a:gd name="connsiteX47-765" fmla="*/ 66716 w 1965104"/>
              <a:gd name="connsiteY47-766" fmla="*/ 13532 h 338831"/>
              <a:gd name="connsiteX48-767" fmla="*/ 87635 w 1965104"/>
              <a:gd name="connsiteY48-768" fmla="*/ 27063 h 338831"/>
              <a:gd name="connsiteX49-769" fmla="*/ 149756 w 1965104"/>
              <a:gd name="connsiteY49-770" fmla="*/ 34236 h 338831"/>
              <a:gd name="connsiteX50-771" fmla="*/ 175905 w 1965104"/>
              <a:gd name="connsiteY50-772" fmla="*/ 51150 h 338831"/>
              <a:gd name="connsiteX51-773" fmla="*/ 201418 w 1965104"/>
              <a:gd name="connsiteY51-774" fmla="*/ 34644 h 338831"/>
              <a:gd name="connsiteX52-775" fmla="*/ 222337 w 1965104"/>
              <a:gd name="connsiteY52-776" fmla="*/ 48175 h 338831"/>
              <a:gd name="connsiteX53-777" fmla="*/ 248486 w 1965104"/>
              <a:gd name="connsiteY53-778" fmla="*/ 65090 h 338831"/>
              <a:gd name="connsiteX54-779" fmla="*/ 284458 w 1965104"/>
              <a:gd name="connsiteY54-780" fmla="*/ 55348 h 338831"/>
              <a:gd name="connsiteX55-781" fmla="*/ 336121 w 1965104"/>
              <a:gd name="connsiteY55-782" fmla="*/ 55756 h 338831"/>
              <a:gd name="connsiteX56-783" fmla="*/ 367499 w 1965104"/>
              <a:gd name="connsiteY56-784" fmla="*/ 76053 h 338831"/>
              <a:gd name="connsiteX57-785" fmla="*/ 419161 w 1965104"/>
              <a:gd name="connsiteY57-786" fmla="*/ 76460 h 338831"/>
              <a:gd name="connsiteX58-787" fmla="*/ 481283 w 1965104"/>
              <a:gd name="connsiteY58-788" fmla="*/ 83633 h 338831"/>
              <a:gd name="connsiteX59-789" fmla="*/ 543404 w 1965104"/>
              <a:gd name="connsiteY59-790" fmla="*/ 90806 h 338831"/>
              <a:gd name="connsiteX60-791" fmla="*/ 600296 w 1965104"/>
              <a:gd name="connsiteY60-792" fmla="*/ 94597 h 338831"/>
              <a:gd name="connsiteX61-793" fmla="*/ 682489 w 1965104"/>
              <a:gd name="connsiteY61-794" fmla="*/ 70740 h 338831"/>
              <a:gd name="connsiteX62-795" fmla="*/ 755070 w 1965104"/>
              <a:gd name="connsiteY62-796" fmla="*/ 84678 h 338831"/>
              <a:gd name="connsiteX63-797" fmla="*/ 827651 w 1965104"/>
              <a:gd name="connsiteY63-798" fmla="*/ 98617 h 338831"/>
              <a:gd name="connsiteX64-799" fmla="*/ 915285 w 1965104"/>
              <a:gd name="connsiteY64-800" fmla="*/ 89283 h 338831"/>
              <a:gd name="connsiteX65-801" fmla="*/ 987866 w 1965104"/>
              <a:gd name="connsiteY65-802" fmla="*/ 103222 h 338831"/>
              <a:gd name="connsiteX66-803" fmla="*/ 1075501 w 1965104"/>
              <a:gd name="connsiteY66-804" fmla="*/ 93888 h 338831"/>
              <a:gd name="connsiteX67-805" fmla="*/ 1148082 w 1965104"/>
              <a:gd name="connsiteY67-806" fmla="*/ 107827 h 338831"/>
              <a:gd name="connsiteX68-807" fmla="*/ 1225893 w 1965104"/>
              <a:gd name="connsiteY68-808" fmla="*/ 125149 h 338831"/>
              <a:gd name="connsiteX69-809" fmla="*/ 1282784 w 1965104"/>
              <a:gd name="connsiteY69-810" fmla="*/ 128939 h 338831"/>
              <a:gd name="connsiteX70-811" fmla="*/ 1349499 w 1965104"/>
              <a:gd name="connsiteY70-812" fmla="*/ 106073 h 338831"/>
              <a:gd name="connsiteX71-813" fmla="*/ 1416639 w 1965104"/>
              <a:gd name="connsiteY71-814" fmla="*/ 105489 h 338831"/>
              <a:gd name="connsiteX72-815" fmla="*/ 1463071 w 1965104"/>
              <a:gd name="connsiteY72-816" fmla="*/ 102513 h 338831"/>
              <a:gd name="connsiteX73-817" fmla="*/ 1499679 w 1965104"/>
              <a:gd name="connsiteY73-818" fmla="*/ 126193 h 338831"/>
              <a:gd name="connsiteX74-819" fmla="*/ 1551342 w 1965104"/>
              <a:gd name="connsiteY74-820" fmla="*/ 126601 h 338831"/>
              <a:gd name="connsiteX75-821" fmla="*/ 1587315 w 1965104"/>
              <a:gd name="connsiteY75-822" fmla="*/ 116860 h 338831"/>
              <a:gd name="connsiteX76-823" fmla="*/ 1628517 w 1965104"/>
              <a:gd name="connsiteY76-824" fmla="*/ 110501 h 338831"/>
              <a:gd name="connsiteX77-825" fmla="*/ 1649436 w 1965104"/>
              <a:gd name="connsiteY77-826" fmla="*/ 124033 h 338831"/>
              <a:gd name="connsiteX78-827" fmla="*/ 1685409 w 1965104"/>
              <a:gd name="connsiteY78-828" fmla="*/ 114292 h 338831"/>
              <a:gd name="connsiteX79-829" fmla="*/ 1701098 w 1965104"/>
              <a:gd name="connsiteY79-830" fmla="*/ 124440 h 338831"/>
              <a:gd name="connsiteX80-831" fmla="*/ 1726611 w 1965104"/>
              <a:gd name="connsiteY80-832" fmla="*/ 107933 h 338831"/>
              <a:gd name="connsiteX81-833" fmla="*/ 1773043 w 1965104"/>
              <a:gd name="connsiteY81-834" fmla="*/ 104958 h 338831"/>
              <a:gd name="connsiteX0-835" fmla="*/ 1773043 w 1965104"/>
              <a:gd name="connsiteY0-836" fmla="*/ 104958 h 338831"/>
              <a:gd name="connsiteX1-837" fmla="*/ 1799192 w 1965104"/>
              <a:gd name="connsiteY1-838" fmla="*/ 121872 h 338831"/>
              <a:gd name="connsiteX2-839" fmla="*/ 1830570 w 1965104"/>
              <a:gd name="connsiteY2-840" fmla="*/ 142169 h 338831"/>
              <a:gd name="connsiteX3-841" fmla="*/ 1867178 w 1965104"/>
              <a:gd name="connsiteY3-842" fmla="*/ 165849 h 338831"/>
              <a:gd name="connsiteX4-843" fmla="*/ 1909651 w 1965104"/>
              <a:gd name="connsiteY4-844" fmla="*/ 226333 h 338831"/>
              <a:gd name="connsiteX5-845" fmla="*/ 1915517 w 1965104"/>
              <a:gd name="connsiteY5-846" fmla="*/ 263137 h 338831"/>
              <a:gd name="connsiteX6-847" fmla="*/ 1952124 w 1965104"/>
              <a:gd name="connsiteY6-848" fmla="*/ 286817 h 338831"/>
              <a:gd name="connsiteX7-849" fmla="*/ 1963219 w 1965104"/>
              <a:gd name="connsiteY7-850" fmla="*/ 327004 h 338831"/>
              <a:gd name="connsiteX8-851" fmla="*/ 1965104 w 1965104"/>
              <a:gd name="connsiteY8-852" fmla="*/ 338831 h 338831"/>
              <a:gd name="connsiteX9-853" fmla="*/ 1601162 w 1965104"/>
              <a:gd name="connsiteY9-854" fmla="*/ 301871 h 338831"/>
              <a:gd name="connsiteX10-855" fmla="*/ 1559960 w 1965104"/>
              <a:gd name="connsiteY10-856" fmla="*/ 308230 h 338831"/>
              <a:gd name="connsiteX11-857" fmla="*/ 1539041 w 1965104"/>
              <a:gd name="connsiteY11-858" fmla="*/ 294698 h 338831"/>
              <a:gd name="connsiteX12-859" fmla="*/ 1503068 w 1965104"/>
              <a:gd name="connsiteY12-860" fmla="*/ 304440 h 338831"/>
              <a:gd name="connsiteX13-861" fmla="*/ 1476919 w 1965104"/>
              <a:gd name="connsiteY13-862" fmla="*/ 287525 h 338831"/>
              <a:gd name="connsiteX14-863" fmla="*/ 1425257 w 1965104"/>
              <a:gd name="connsiteY14-864" fmla="*/ 287118 h 338831"/>
              <a:gd name="connsiteX15-865" fmla="*/ 1378825 w 1965104"/>
              <a:gd name="connsiteY15-866" fmla="*/ 290094 h 338831"/>
              <a:gd name="connsiteX16-867" fmla="*/ 1327163 w 1965104"/>
              <a:gd name="connsiteY16-868" fmla="*/ 289686 h 338831"/>
              <a:gd name="connsiteX17-869" fmla="*/ 1280731 w 1965104"/>
              <a:gd name="connsiteY17-870" fmla="*/ 292662 h 338831"/>
              <a:gd name="connsiteX18-871" fmla="*/ 1218610 w 1965104"/>
              <a:gd name="connsiteY18-872" fmla="*/ 285489 h 338831"/>
              <a:gd name="connsiteX19-873" fmla="*/ 1156488 w 1965104"/>
              <a:gd name="connsiteY19-874" fmla="*/ 278315 h 338831"/>
              <a:gd name="connsiteX20-875" fmla="*/ 1094366 w 1965104"/>
              <a:gd name="connsiteY20-876" fmla="*/ 271142 h 338831"/>
              <a:gd name="connsiteX21-877" fmla="*/ 939592 w 1965104"/>
              <a:gd name="connsiteY21-878" fmla="*/ 281061 h 338831"/>
              <a:gd name="connsiteX22-879" fmla="*/ 820579 w 1965104"/>
              <a:gd name="connsiteY22-880" fmla="*/ 270097 h 338831"/>
              <a:gd name="connsiteX23-881" fmla="*/ 706796 w 1965104"/>
              <a:gd name="connsiteY23-882" fmla="*/ 262517 h 338831"/>
              <a:gd name="connsiteX24-883" fmla="*/ 608702 w 1965104"/>
              <a:gd name="connsiteY24-884" fmla="*/ 265085 h 338831"/>
              <a:gd name="connsiteX25-885" fmla="*/ 510608 w 1965104"/>
              <a:gd name="connsiteY25-886" fmla="*/ 267653 h 338831"/>
              <a:gd name="connsiteX26-887" fmla="*/ 438027 w 1965104"/>
              <a:gd name="connsiteY26-888" fmla="*/ 253714 h 338831"/>
              <a:gd name="connsiteX27-889" fmla="*/ 360852 w 1965104"/>
              <a:gd name="connsiteY27-890" fmla="*/ 269814 h 338831"/>
              <a:gd name="connsiteX28-891" fmla="*/ 304171 w 1965104"/>
              <a:gd name="connsiteY28-892" fmla="*/ 277164 h 338831"/>
              <a:gd name="connsiteX29-893" fmla="*/ 272793 w 1965104"/>
              <a:gd name="connsiteY29-894" fmla="*/ 256867 h 338831"/>
              <a:gd name="connsiteX30-895" fmla="*/ 221131 w 1965104"/>
              <a:gd name="connsiteY30-896" fmla="*/ 256459 h 338831"/>
              <a:gd name="connsiteX31-897" fmla="*/ 169469 w 1965104"/>
              <a:gd name="connsiteY31-898" fmla="*/ 256052 h 338831"/>
              <a:gd name="connsiteX32-899" fmla="*/ 148550 w 1965104"/>
              <a:gd name="connsiteY32-900" fmla="*/ 242520 h 338831"/>
              <a:gd name="connsiteX33-901" fmla="*/ 123037 w 1965104"/>
              <a:gd name="connsiteY33-902" fmla="*/ 259028 h 338831"/>
              <a:gd name="connsiteX34-903" fmla="*/ 96888 w 1965104"/>
              <a:gd name="connsiteY34-904" fmla="*/ 242113 h 338831"/>
              <a:gd name="connsiteX35-905" fmla="*/ 86429 w 1965104"/>
              <a:gd name="connsiteY35-906" fmla="*/ 235348 h 338831"/>
              <a:gd name="connsiteX36-907" fmla="*/ 75969 w 1965104"/>
              <a:gd name="connsiteY36-908" fmla="*/ 228582 h 338831"/>
              <a:gd name="connsiteX37-909" fmla="*/ 65510 w 1965104"/>
              <a:gd name="connsiteY37-910" fmla="*/ 221816 h 338831"/>
              <a:gd name="connsiteX38-911" fmla="*/ 39361 w 1965104"/>
              <a:gd name="connsiteY38-912" fmla="*/ 204902 h 338831"/>
              <a:gd name="connsiteX39-913" fmla="*/ 33496 w 1965104"/>
              <a:gd name="connsiteY39-914" fmla="*/ 168098 h 338831"/>
              <a:gd name="connsiteX40-915" fmla="*/ 11942 w 1965104"/>
              <a:gd name="connsiteY40-916" fmla="*/ 121145 h 338831"/>
              <a:gd name="connsiteX41-917" fmla="*/ 1482 w 1965104"/>
              <a:gd name="connsiteY41-918" fmla="*/ 114380 h 338831"/>
              <a:gd name="connsiteX42-919" fmla="*/ 6077 w 1965104"/>
              <a:gd name="connsiteY42-920" fmla="*/ 84341 h 338831"/>
              <a:gd name="connsiteX43-921" fmla="*/ 0 w 1965104"/>
              <a:gd name="connsiteY43-922" fmla="*/ 36397 h 338831"/>
              <a:gd name="connsiteX44-923" fmla="*/ 15054 w 1965104"/>
              <a:gd name="connsiteY44-924" fmla="*/ 13125 h 338831"/>
              <a:gd name="connsiteX45-925" fmla="*/ 45797 w 1965104"/>
              <a:gd name="connsiteY45-926" fmla="*/ 0 h 338831"/>
              <a:gd name="connsiteX46-927" fmla="*/ 66716 w 1965104"/>
              <a:gd name="connsiteY46-928" fmla="*/ 13532 h 338831"/>
              <a:gd name="connsiteX47-929" fmla="*/ 87635 w 1965104"/>
              <a:gd name="connsiteY47-930" fmla="*/ 27063 h 338831"/>
              <a:gd name="connsiteX48-931" fmla="*/ 149756 w 1965104"/>
              <a:gd name="connsiteY48-932" fmla="*/ 34236 h 338831"/>
              <a:gd name="connsiteX49-933" fmla="*/ 175905 w 1965104"/>
              <a:gd name="connsiteY49-934" fmla="*/ 51150 h 338831"/>
              <a:gd name="connsiteX50-935" fmla="*/ 201418 w 1965104"/>
              <a:gd name="connsiteY50-936" fmla="*/ 34644 h 338831"/>
              <a:gd name="connsiteX51-937" fmla="*/ 222337 w 1965104"/>
              <a:gd name="connsiteY51-938" fmla="*/ 48175 h 338831"/>
              <a:gd name="connsiteX52-939" fmla="*/ 248486 w 1965104"/>
              <a:gd name="connsiteY52-940" fmla="*/ 65090 h 338831"/>
              <a:gd name="connsiteX53-941" fmla="*/ 284458 w 1965104"/>
              <a:gd name="connsiteY53-942" fmla="*/ 55348 h 338831"/>
              <a:gd name="connsiteX54-943" fmla="*/ 336121 w 1965104"/>
              <a:gd name="connsiteY54-944" fmla="*/ 55756 h 338831"/>
              <a:gd name="connsiteX55-945" fmla="*/ 367499 w 1965104"/>
              <a:gd name="connsiteY55-946" fmla="*/ 76053 h 338831"/>
              <a:gd name="connsiteX56-947" fmla="*/ 419161 w 1965104"/>
              <a:gd name="connsiteY56-948" fmla="*/ 76460 h 338831"/>
              <a:gd name="connsiteX57-949" fmla="*/ 481283 w 1965104"/>
              <a:gd name="connsiteY57-950" fmla="*/ 83633 h 338831"/>
              <a:gd name="connsiteX58-951" fmla="*/ 543404 w 1965104"/>
              <a:gd name="connsiteY58-952" fmla="*/ 90806 h 338831"/>
              <a:gd name="connsiteX59-953" fmla="*/ 600296 w 1965104"/>
              <a:gd name="connsiteY59-954" fmla="*/ 94597 h 338831"/>
              <a:gd name="connsiteX60-955" fmla="*/ 682489 w 1965104"/>
              <a:gd name="connsiteY60-956" fmla="*/ 70740 h 338831"/>
              <a:gd name="connsiteX61-957" fmla="*/ 755070 w 1965104"/>
              <a:gd name="connsiteY61-958" fmla="*/ 84678 h 338831"/>
              <a:gd name="connsiteX62-959" fmla="*/ 827651 w 1965104"/>
              <a:gd name="connsiteY62-960" fmla="*/ 98617 h 338831"/>
              <a:gd name="connsiteX63-961" fmla="*/ 915285 w 1965104"/>
              <a:gd name="connsiteY63-962" fmla="*/ 89283 h 338831"/>
              <a:gd name="connsiteX64-963" fmla="*/ 987866 w 1965104"/>
              <a:gd name="connsiteY64-964" fmla="*/ 103222 h 338831"/>
              <a:gd name="connsiteX65-965" fmla="*/ 1075501 w 1965104"/>
              <a:gd name="connsiteY65-966" fmla="*/ 93888 h 338831"/>
              <a:gd name="connsiteX66-967" fmla="*/ 1148082 w 1965104"/>
              <a:gd name="connsiteY66-968" fmla="*/ 107827 h 338831"/>
              <a:gd name="connsiteX67-969" fmla="*/ 1225893 w 1965104"/>
              <a:gd name="connsiteY67-970" fmla="*/ 125149 h 338831"/>
              <a:gd name="connsiteX68-971" fmla="*/ 1282784 w 1965104"/>
              <a:gd name="connsiteY68-972" fmla="*/ 128939 h 338831"/>
              <a:gd name="connsiteX69-973" fmla="*/ 1349499 w 1965104"/>
              <a:gd name="connsiteY69-974" fmla="*/ 106073 h 338831"/>
              <a:gd name="connsiteX70-975" fmla="*/ 1416639 w 1965104"/>
              <a:gd name="connsiteY70-976" fmla="*/ 105489 h 338831"/>
              <a:gd name="connsiteX71-977" fmla="*/ 1463071 w 1965104"/>
              <a:gd name="connsiteY71-978" fmla="*/ 102513 h 338831"/>
              <a:gd name="connsiteX72-979" fmla="*/ 1499679 w 1965104"/>
              <a:gd name="connsiteY72-980" fmla="*/ 126193 h 338831"/>
              <a:gd name="connsiteX73-981" fmla="*/ 1551342 w 1965104"/>
              <a:gd name="connsiteY73-982" fmla="*/ 126601 h 338831"/>
              <a:gd name="connsiteX74-983" fmla="*/ 1587315 w 1965104"/>
              <a:gd name="connsiteY74-984" fmla="*/ 116860 h 338831"/>
              <a:gd name="connsiteX75-985" fmla="*/ 1628517 w 1965104"/>
              <a:gd name="connsiteY75-986" fmla="*/ 110501 h 338831"/>
              <a:gd name="connsiteX76-987" fmla="*/ 1649436 w 1965104"/>
              <a:gd name="connsiteY76-988" fmla="*/ 124033 h 338831"/>
              <a:gd name="connsiteX77-989" fmla="*/ 1685409 w 1965104"/>
              <a:gd name="connsiteY77-990" fmla="*/ 114292 h 338831"/>
              <a:gd name="connsiteX78-991" fmla="*/ 1701098 w 1965104"/>
              <a:gd name="connsiteY78-992" fmla="*/ 124440 h 338831"/>
              <a:gd name="connsiteX79-993" fmla="*/ 1726611 w 1965104"/>
              <a:gd name="connsiteY79-994" fmla="*/ 107933 h 338831"/>
              <a:gd name="connsiteX80-995" fmla="*/ 1773043 w 1965104"/>
              <a:gd name="connsiteY80-996" fmla="*/ 104958 h 3388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</a:cxnLst>
            <a:rect l="l" t="t" r="r" b="b"/>
            <a:pathLst>
              <a:path w="1965104" h="338831">
                <a:moveTo>
                  <a:pt x="1773043" y="104958"/>
                </a:moveTo>
                <a:lnTo>
                  <a:pt x="1799192" y="121872"/>
                </a:lnTo>
                <a:lnTo>
                  <a:pt x="1830570" y="142169"/>
                </a:lnTo>
                <a:lnTo>
                  <a:pt x="1867178" y="165849"/>
                </a:lnTo>
                <a:lnTo>
                  <a:pt x="1909651" y="226333"/>
                </a:lnTo>
                <a:lnTo>
                  <a:pt x="1915517" y="263137"/>
                </a:lnTo>
                <a:lnTo>
                  <a:pt x="1952124" y="286817"/>
                </a:lnTo>
                <a:lnTo>
                  <a:pt x="1963219" y="327004"/>
                </a:lnTo>
                <a:lnTo>
                  <a:pt x="1965104" y="338831"/>
                </a:lnTo>
                <a:lnTo>
                  <a:pt x="1601162" y="301871"/>
                </a:lnTo>
                <a:lnTo>
                  <a:pt x="1559960" y="308230"/>
                </a:lnTo>
                <a:lnTo>
                  <a:pt x="1539041" y="294698"/>
                </a:lnTo>
                <a:lnTo>
                  <a:pt x="1503068" y="304440"/>
                </a:lnTo>
                <a:lnTo>
                  <a:pt x="1476919" y="287525"/>
                </a:lnTo>
                <a:lnTo>
                  <a:pt x="1425257" y="287118"/>
                </a:lnTo>
                <a:lnTo>
                  <a:pt x="1378825" y="290094"/>
                </a:lnTo>
                <a:lnTo>
                  <a:pt x="1327163" y="289686"/>
                </a:lnTo>
                <a:lnTo>
                  <a:pt x="1280731" y="292662"/>
                </a:lnTo>
                <a:lnTo>
                  <a:pt x="1218610" y="285489"/>
                </a:lnTo>
                <a:lnTo>
                  <a:pt x="1156488" y="278315"/>
                </a:lnTo>
                <a:lnTo>
                  <a:pt x="1094366" y="271142"/>
                </a:lnTo>
                <a:lnTo>
                  <a:pt x="939592" y="281061"/>
                </a:lnTo>
                <a:lnTo>
                  <a:pt x="820579" y="270097"/>
                </a:lnTo>
                <a:lnTo>
                  <a:pt x="706796" y="262517"/>
                </a:lnTo>
                <a:lnTo>
                  <a:pt x="608702" y="265085"/>
                </a:lnTo>
                <a:lnTo>
                  <a:pt x="510608" y="267653"/>
                </a:lnTo>
                <a:lnTo>
                  <a:pt x="438027" y="253714"/>
                </a:lnTo>
                <a:lnTo>
                  <a:pt x="360852" y="269814"/>
                </a:lnTo>
                <a:lnTo>
                  <a:pt x="304171" y="277164"/>
                </a:lnTo>
                <a:lnTo>
                  <a:pt x="272793" y="256867"/>
                </a:lnTo>
                <a:lnTo>
                  <a:pt x="221131" y="256459"/>
                </a:lnTo>
                <a:lnTo>
                  <a:pt x="169469" y="256052"/>
                </a:lnTo>
                <a:lnTo>
                  <a:pt x="148550" y="242520"/>
                </a:lnTo>
                <a:lnTo>
                  <a:pt x="123037" y="259028"/>
                </a:lnTo>
                <a:lnTo>
                  <a:pt x="96888" y="242113"/>
                </a:lnTo>
                <a:lnTo>
                  <a:pt x="86429" y="235348"/>
                </a:lnTo>
                <a:lnTo>
                  <a:pt x="75969" y="228582"/>
                </a:lnTo>
                <a:lnTo>
                  <a:pt x="65510" y="221816"/>
                </a:lnTo>
                <a:lnTo>
                  <a:pt x="39361" y="204902"/>
                </a:lnTo>
                <a:lnTo>
                  <a:pt x="33496" y="168098"/>
                </a:lnTo>
                <a:lnTo>
                  <a:pt x="11942" y="121145"/>
                </a:lnTo>
                <a:lnTo>
                  <a:pt x="1482" y="114380"/>
                </a:lnTo>
                <a:lnTo>
                  <a:pt x="6077" y="84341"/>
                </a:lnTo>
                <a:lnTo>
                  <a:pt x="0" y="36397"/>
                </a:lnTo>
                <a:lnTo>
                  <a:pt x="15054" y="13125"/>
                </a:lnTo>
                <a:lnTo>
                  <a:pt x="45797" y="0"/>
                </a:lnTo>
                <a:lnTo>
                  <a:pt x="66716" y="13532"/>
                </a:lnTo>
                <a:lnTo>
                  <a:pt x="87635" y="27063"/>
                </a:lnTo>
                <a:lnTo>
                  <a:pt x="149756" y="34236"/>
                </a:lnTo>
                <a:lnTo>
                  <a:pt x="175905" y="51150"/>
                </a:lnTo>
                <a:lnTo>
                  <a:pt x="201418" y="34644"/>
                </a:lnTo>
                <a:lnTo>
                  <a:pt x="222337" y="48175"/>
                </a:lnTo>
                <a:lnTo>
                  <a:pt x="248486" y="65090"/>
                </a:lnTo>
                <a:lnTo>
                  <a:pt x="284458" y="55348"/>
                </a:lnTo>
                <a:lnTo>
                  <a:pt x="336121" y="55756"/>
                </a:lnTo>
                <a:lnTo>
                  <a:pt x="367499" y="76053"/>
                </a:lnTo>
                <a:lnTo>
                  <a:pt x="419161" y="76460"/>
                </a:lnTo>
                <a:lnTo>
                  <a:pt x="481283" y="83633"/>
                </a:lnTo>
                <a:lnTo>
                  <a:pt x="543404" y="90806"/>
                </a:lnTo>
                <a:lnTo>
                  <a:pt x="600296" y="94597"/>
                </a:lnTo>
                <a:lnTo>
                  <a:pt x="682489" y="70740"/>
                </a:lnTo>
                <a:lnTo>
                  <a:pt x="755070" y="84678"/>
                </a:lnTo>
                <a:lnTo>
                  <a:pt x="827651" y="98617"/>
                </a:lnTo>
                <a:lnTo>
                  <a:pt x="915285" y="89283"/>
                </a:lnTo>
                <a:lnTo>
                  <a:pt x="987866" y="103222"/>
                </a:lnTo>
                <a:lnTo>
                  <a:pt x="1075501" y="93888"/>
                </a:lnTo>
                <a:lnTo>
                  <a:pt x="1148082" y="107827"/>
                </a:lnTo>
                <a:lnTo>
                  <a:pt x="1225893" y="125149"/>
                </a:lnTo>
                <a:lnTo>
                  <a:pt x="1282784" y="128939"/>
                </a:lnTo>
                <a:lnTo>
                  <a:pt x="1349499" y="106073"/>
                </a:lnTo>
                <a:lnTo>
                  <a:pt x="1416639" y="105489"/>
                </a:lnTo>
                <a:lnTo>
                  <a:pt x="1463071" y="102513"/>
                </a:lnTo>
                <a:lnTo>
                  <a:pt x="1499679" y="126193"/>
                </a:lnTo>
                <a:lnTo>
                  <a:pt x="1551342" y="126601"/>
                </a:lnTo>
                <a:lnTo>
                  <a:pt x="1587315" y="116860"/>
                </a:lnTo>
                <a:lnTo>
                  <a:pt x="1628517" y="110501"/>
                </a:lnTo>
                <a:lnTo>
                  <a:pt x="1649436" y="124033"/>
                </a:lnTo>
                <a:lnTo>
                  <a:pt x="1685409" y="114292"/>
                </a:lnTo>
                <a:lnTo>
                  <a:pt x="1701098" y="124440"/>
                </a:lnTo>
                <a:lnTo>
                  <a:pt x="1726611" y="107933"/>
                </a:lnTo>
                <a:lnTo>
                  <a:pt x="1773043" y="10495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8" name="任意多边形: 形状 10"/>
          <p:cNvSpPr/>
          <p:nvPr/>
        </p:nvSpPr>
        <p:spPr>
          <a:xfrm rot="19626191">
            <a:off x="1294765" y="5570220"/>
            <a:ext cx="146050" cy="201295"/>
          </a:xfrm>
          <a:custGeom>
            <a:avLst/>
            <a:gdLst>
              <a:gd name="connsiteX0" fmla="*/ 55557 w 182002"/>
              <a:gd name="connsiteY0" fmla="*/ 0 h 408811"/>
              <a:gd name="connsiteX1" fmla="*/ 71246 w 182002"/>
              <a:gd name="connsiteY1" fmla="*/ 10148 h 408811"/>
              <a:gd name="connsiteX2" fmla="*/ 92164 w 182002"/>
              <a:gd name="connsiteY2" fmla="*/ 23679 h 408811"/>
              <a:gd name="connsiteX3" fmla="*/ 113083 w 182002"/>
              <a:gd name="connsiteY3" fmla="*/ 37211 h 408811"/>
              <a:gd name="connsiteX4" fmla="*/ 149691 w 182002"/>
              <a:gd name="connsiteY4" fmla="*/ 60891 h 408811"/>
              <a:gd name="connsiteX5" fmla="*/ 170610 w 182002"/>
              <a:gd name="connsiteY5" fmla="*/ 74422 h 408811"/>
              <a:gd name="connsiteX6" fmla="*/ 182002 w 182002"/>
              <a:gd name="connsiteY6" fmla="*/ 99236 h 408811"/>
              <a:gd name="connsiteX7" fmla="*/ 182001 w 182002"/>
              <a:gd name="connsiteY7" fmla="*/ 399271 h 408811"/>
              <a:gd name="connsiteX8" fmla="*/ 156257 w 182002"/>
              <a:gd name="connsiteY8" fmla="*/ 406243 h 408811"/>
              <a:gd name="connsiteX9" fmla="*/ 104595 w 182002"/>
              <a:gd name="connsiteY9" fmla="*/ 405836 h 408811"/>
              <a:gd name="connsiteX10" fmla="*/ 58163 w 182002"/>
              <a:gd name="connsiteY10" fmla="*/ 408811 h 408811"/>
              <a:gd name="connsiteX11" fmla="*/ 32013 w 182002"/>
              <a:gd name="connsiteY11" fmla="*/ 391896 h 408811"/>
              <a:gd name="connsiteX12" fmla="*/ 11095 w 182002"/>
              <a:gd name="connsiteY12" fmla="*/ 378365 h 408811"/>
              <a:gd name="connsiteX13" fmla="*/ 0 w 182002"/>
              <a:gd name="connsiteY13" fmla="*/ 338178 h 408811"/>
              <a:gd name="connsiteX14" fmla="*/ 30108 w 182002"/>
              <a:gd name="connsiteY14" fmla="*/ 291633 h 408811"/>
              <a:gd name="connsiteX15" fmla="*/ 50179 w 182002"/>
              <a:gd name="connsiteY15" fmla="*/ 260603 h 408811"/>
              <a:gd name="connsiteX16" fmla="*/ 54774 w 182002"/>
              <a:gd name="connsiteY16" fmla="*/ 230564 h 408811"/>
              <a:gd name="connsiteX17" fmla="*/ 48909 w 182002"/>
              <a:gd name="connsiteY17" fmla="*/ 193761 h 408811"/>
              <a:gd name="connsiteX18" fmla="*/ 52868 w 182002"/>
              <a:gd name="connsiteY18" fmla="*/ 130301 h 408811"/>
              <a:gd name="connsiteX19" fmla="*/ 36543 w 182002"/>
              <a:gd name="connsiteY19" fmla="*/ 86731 h 408811"/>
              <a:gd name="connsiteX20" fmla="*/ 41138 w 182002"/>
              <a:gd name="connsiteY20" fmla="*/ 56694 h 408811"/>
              <a:gd name="connsiteX21" fmla="*/ 40503 w 182002"/>
              <a:gd name="connsiteY21" fmla="*/ 23272 h 408811"/>
              <a:gd name="connsiteX22" fmla="*/ 55557 w 182002"/>
              <a:gd name="connsiteY22" fmla="*/ 0 h 408811"/>
              <a:gd name="connsiteX0-1" fmla="*/ 55557 w 210429"/>
              <a:gd name="connsiteY0-2" fmla="*/ 0 h 408811"/>
              <a:gd name="connsiteX1-3" fmla="*/ 71246 w 210429"/>
              <a:gd name="connsiteY1-4" fmla="*/ 10148 h 408811"/>
              <a:gd name="connsiteX2-5" fmla="*/ 92164 w 210429"/>
              <a:gd name="connsiteY2-6" fmla="*/ 23679 h 408811"/>
              <a:gd name="connsiteX3-7" fmla="*/ 113083 w 210429"/>
              <a:gd name="connsiteY3-8" fmla="*/ 37211 h 408811"/>
              <a:gd name="connsiteX4-9" fmla="*/ 149691 w 210429"/>
              <a:gd name="connsiteY4-10" fmla="*/ 60891 h 408811"/>
              <a:gd name="connsiteX5-11" fmla="*/ 170610 w 210429"/>
              <a:gd name="connsiteY5-12" fmla="*/ 74422 h 408811"/>
              <a:gd name="connsiteX6-13" fmla="*/ 210429 w 210429"/>
              <a:gd name="connsiteY6-14" fmla="*/ 108947 h 408811"/>
              <a:gd name="connsiteX7-15" fmla="*/ 182001 w 210429"/>
              <a:gd name="connsiteY7-16" fmla="*/ 399271 h 408811"/>
              <a:gd name="connsiteX8-17" fmla="*/ 156257 w 210429"/>
              <a:gd name="connsiteY8-18" fmla="*/ 406243 h 408811"/>
              <a:gd name="connsiteX9-19" fmla="*/ 104595 w 210429"/>
              <a:gd name="connsiteY9-20" fmla="*/ 405836 h 408811"/>
              <a:gd name="connsiteX10-21" fmla="*/ 58163 w 210429"/>
              <a:gd name="connsiteY10-22" fmla="*/ 408811 h 408811"/>
              <a:gd name="connsiteX11-23" fmla="*/ 32013 w 210429"/>
              <a:gd name="connsiteY11-24" fmla="*/ 391896 h 408811"/>
              <a:gd name="connsiteX12-25" fmla="*/ 11095 w 210429"/>
              <a:gd name="connsiteY12-26" fmla="*/ 378365 h 408811"/>
              <a:gd name="connsiteX13-27" fmla="*/ 0 w 210429"/>
              <a:gd name="connsiteY13-28" fmla="*/ 338178 h 408811"/>
              <a:gd name="connsiteX14-29" fmla="*/ 30108 w 210429"/>
              <a:gd name="connsiteY14-30" fmla="*/ 291633 h 408811"/>
              <a:gd name="connsiteX15-31" fmla="*/ 50179 w 210429"/>
              <a:gd name="connsiteY15-32" fmla="*/ 260603 h 408811"/>
              <a:gd name="connsiteX16-33" fmla="*/ 54774 w 210429"/>
              <a:gd name="connsiteY16-34" fmla="*/ 230564 h 408811"/>
              <a:gd name="connsiteX17-35" fmla="*/ 48909 w 210429"/>
              <a:gd name="connsiteY17-36" fmla="*/ 193761 h 408811"/>
              <a:gd name="connsiteX18-37" fmla="*/ 52868 w 210429"/>
              <a:gd name="connsiteY18-38" fmla="*/ 130301 h 408811"/>
              <a:gd name="connsiteX19-39" fmla="*/ 36543 w 210429"/>
              <a:gd name="connsiteY19-40" fmla="*/ 86731 h 408811"/>
              <a:gd name="connsiteX20-41" fmla="*/ 41138 w 210429"/>
              <a:gd name="connsiteY20-42" fmla="*/ 56694 h 408811"/>
              <a:gd name="connsiteX21-43" fmla="*/ 40503 w 210429"/>
              <a:gd name="connsiteY21-44" fmla="*/ 23272 h 408811"/>
              <a:gd name="connsiteX22-45" fmla="*/ 55557 w 210429"/>
              <a:gd name="connsiteY22-46" fmla="*/ 0 h 408811"/>
              <a:gd name="connsiteX0-47" fmla="*/ 55557 w 257926"/>
              <a:gd name="connsiteY0-48" fmla="*/ 0 h 408811"/>
              <a:gd name="connsiteX1-49" fmla="*/ 71246 w 257926"/>
              <a:gd name="connsiteY1-50" fmla="*/ 10148 h 408811"/>
              <a:gd name="connsiteX2-51" fmla="*/ 92164 w 257926"/>
              <a:gd name="connsiteY2-52" fmla="*/ 23679 h 408811"/>
              <a:gd name="connsiteX3-53" fmla="*/ 113083 w 257926"/>
              <a:gd name="connsiteY3-54" fmla="*/ 37211 h 408811"/>
              <a:gd name="connsiteX4-55" fmla="*/ 149691 w 257926"/>
              <a:gd name="connsiteY4-56" fmla="*/ 60891 h 408811"/>
              <a:gd name="connsiteX5-57" fmla="*/ 170610 w 257926"/>
              <a:gd name="connsiteY5-58" fmla="*/ 74422 h 408811"/>
              <a:gd name="connsiteX6-59" fmla="*/ 257926 w 257926"/>
              <a:gd name="connsiteY6-60" fmla="*/ 109300 h 408811"/>
              <a:gd name="connsiteX7-61" fmla="*/ 182001 w 257926"/>
              <a:gd name="connsiteY7-62" fmla="*/ 399271 h 408811"/>
              <a:gd name="connsiteX8-63" fmla="*/ 156257 w 257926"/>
              <a:gd name="connsiteY8-64" fmla="*/ 406243 h 408811"/>
              <a:gd name="connsiteX9-65" fmla="*/ 104595 w 257926"/>
              <a:gd name="connsiteY9-66" fmla="*/ 405836 h 408811"/>
              <a:gd name="connsiteX10-67" fmla="*/ 58163 w 257926"/>
              <a:gd name="connsiteY10-68" fmla="*/ 408811 h 408811"/>
              <a:gd name="connsiteX11-69" fmla="*/ 32013 w 257926"/>
              <a:gd name="connsiteY11-70" fmla="*/ 391896 h 408811"/>
              <a:gd name="connsiteX12-71" fmla="*/ 11095 w 257926"/>
              <a:gd name="connsiteY12-72" fmla="*/ 378365 h 408811"/>
              <a:gd name="connsiteX13-73" fmla="*/ 0 w 257926"/>
              <a:gd name="connsiteY13-74" fmla="*/ 338178 h 408811"/>
              <a:gd name="connsiteX14-75" fmla="*/ 30108 w 257926"/>
              <a:gd name="connsiteY14-76" fmla="*/ 291633 h 408811"/>
              <a:gd name="connsiteX15-77" fmla="*/ 50179 w 257926"/>
              <a:gd name="connsiteY15-78" fmla="*/ 260603 h 408811"/>
              <a:gd name="connsiteX16-79" fmla="*/ 54774 w 257926"/>
              <a:gd name="connsiteY16-80" fmla="*/ 230564 h 408811"/>
              <a:gd name="connsiteX17-81" fmla="*/ 48909 w 257926"/>
              <a:gd name="connsiteY17-82" fmla="*/ 193761 h 408811"/>
              <a:gd name="connsiteX18-83" fmla="*/ 52868 w 257926"/>
              <a:gd name="connsiteY18-84" fmla="*/ 130301 h 408811"/>
              <a:gd name="connsiteX19-85" fmla="*/ 36543 w 257926"/>
              <a:gd name="connsiteY19-86" fmla="*/ 86731 h 408811"/>
              <a:gd name="connsiteX20-87" fmla="*/ 41138 w 257926"/>
              <a:gd name="connsiteY20-88" fmla="*/ 56694 h 408811"/>
              <a:gd name="connsiteX21-89" fmla="*/ 40503 w 257926"/>
              <a:gd name="connsiteY21-90" fmla="*/ 23272 h 408811"/>
              <a:gd name="connsiteX22-91" fmla="*/ 55557 w 257926"/>
              <a:gd name="connsiteY22-92" fmla="*/ 0 h 408811"/>
              <a:gd name="connsiteX0-93" fmla="*/ 55557 w 257926"/>
              <a:gd name="connsiteY0-94" fmla="*/ 0 h 408811"/>
              <a:gd name="connsiteX1-95" fmla="*/ 71246 w 257926"/>
              <a:gd name="connsiteY1-96" fmla="*/ 10148 h 408811"/>
              <a:gd name="connsiteX2-97" fmla="*/ 92164 w 257926"/>
              <a:gd name="connsiteY2-98" fmla="*/ 23679 h 408811"/>
              <a:gd name="connsiteX3-99" fmla="*/ 113083 w 257926"/>
              <a:gd name="connsiteY3-100" fmla="*/ 37211 h 408811"/>
              <a:gd name="connsiteX4-101" fmla="*/ 149691 w 257926"/>
              <a:gd name="connsiteY4-102" fmla="*/ 60891 h 408811"/>
              <a:gd name="connsiteX5-103" fmla="*/ 170610 w 257926"/>
              <a:gd name="connsiteY5-104" fmla="*/ 74422 h 408811"/>
              <a:gd name="connsiteX6-105" fmla="*/ 257926 w 257926"/>
              <a:gd name="connsiteY6-106" fmla="*/ 109300 h 408811"/>
              <a:gd name="connsiteX7-107" fmla="*/ 156257 w 257926"/>
              <a:gd name="connsiteY7-108" fmla="*/ 406243 h 408811"/>
              <a:gd name="connsiteX8-109" fmla="*/ 104595 w 257926"/>
              <a:gd name="connsiteY8-110" fmla="*/ 405836 h 408811"/>
              <a:gd name="connsiteX9-111" fmla="*/ 58163 w 257926"/>
              <a:gd name="connsiteY9-112" fmla="*/ 408811 h 408811"/>
              <a:gd name="connsiteX10-113" fmla="*/ 32013 w 257926"/>
              <a:gd name="connsiteY10-114" fmla="*/ 391896 h 408811"/>
              <a:gd name="connsiteX11-115" fmla="*/ 11095 w 257926"/>
              <a:gd name="connsiteY11-116" fmla="*/ 378365 h 408811"/>
              <a:gd name="connsiteX12-117" fmla="*/ 0 w 257926"/>
              <a:gd name="connsiteY12-118" fmla="*/ 338178 h 408811"/>
              <a:gd name="connsiteX13-119" fmla="*/ 30108 w 257926"/>
              <a:gd name="connsiteY13-120" fmla="*/ 291633 h 408811"/>
              <a:gd name="connsiteX14-121" fmla="*/ 50179 w 257926"/>
              <a:gd name="connsiteY14-122" fmla="*/ 260603 h 408811"/>
              <a:gd name="connsiteX15-123" fmla="*/ 54774 w 257926"/>
              <a:gd name="connsiteY15-124" fmla="*/ 230564 h 408811"/>
              <a:gd name="connsiteX16-125" fmla="*/ 48909 w 257926"/>
              <a:gd name="connsiteY16-126" fmla="*/ 193761 h 408811"/>
              <a:gd name="connsiteX17-127" fmla="*/ 52868 w 257926"/>
              <a:gd name="connsiteY17-128" fmla="*/ 130301 h 408811"/>
              <a:gd name="connsiteX18-129" fmla="*/ 36543 w 257926"/>
              <a:gd name="connsiteY18-130" fmla="*/ 86731 h 408811"/>
              <a:gd name="connsiteX19-131" fmla="*/ 41138 w 257926"/>
              <a:gd name="connsiteY19-132" fmla="*/ 56694 h 408811"/>
              <a:gd name="connsiteX20-133" fmla="*/ 40503 w 257926"/>
              <a:gd name="connsiteY20-134" fmla="*/ 23272 h 408811"/>
              <a:gd name="connsiteX21-135" fmla="*/ 55557 w 257926"/>
              <a:gd name="connsiteY21-136" fmla="*/ 0 h 408811"/>
              <a:gd name="connsiteX0-137" fmla="*/ 55557 w 257926"/>
              <a:gd name="connsiteY0-138" fmla="*/ 0 h 408811"/>
              <a:gd name="connsiteX1-139" fmla="*/ 71246 w 257926"/>
              <a:gd name="connsiteY1-140" fmla="*/ 10148 h 408811"/>
              <a:gd name="connsiteX2-141" fmla="*/ 92164 w 257926"/>
              <a:gd name="connsiteY2-142" fmla="*/ 23679 h 408811"/>
              <a:gd name="connsiteX3-143" fmla="*/ 113083 w 257926"/>
              <a:gd name="connsiteY3-144" fmla="*/ 37211 h 408811"/>
              <a:gd name="connsiteX4-145" fmla="*/ 149691 w 257926"/>
              <a:gd name="connsiteY4-146" fmla="*/ 60891 h 408811"/>
              <a:gd name="connsiteX5-147" fmla="*/ 170610 w 257926"/>
              <a:gd name="connsiteY5-148" fmla="*/ 74422 h 408811"/>
              <a:gd name="connsiteX6-149" fmla="*/ 257926 w 257926"/>
              <a:gd name="connsiteY6-150" fmla="*/ 109300 h 408811"/>
              <a:gd name="connsiteX7-151" fmla="*/ 104595 w 257926"/>
              <a:gd name="connsiteY7-152" fmla="*/ 405836 h 408811"/>
              <a:gd name="connsiteX8-153" fmla="*/ 58163 w 257926"/>
              <a:gd name="connsiteY8-154" fmla="*/ 408811 h 408811"/>
              <a:gd name="connsiteX9-155" fmla="*/ 32013 w 257926"/>
              <a:gd name="connsiteY9-156" fmla="*/ 391896 h 408811"/>
              <a:gd name="connsiteX10-157" fmla="*/ 11095 w 257926"/>
              <a:gd name="connsiteY10-158" fmla="*/ 378365 h 408811"/>
              <a:gd name="connsiteX11-159" fmla="*/ 0 w 257926"/>
              <a:gd name="connsiteY11-160" fmla="*/ 338178 h 408811"/>
              <a:gd name="connsiteX12-161" fmla="*/ 30108 w 257926"/>
              <a:gd name="connsiteY12-162" fmla="*/ 291633 h 408811"/>
              <a:gd name="connsiteX13-163" fmla="*/ 50179 w 257926"/>
              <a:gd name="connsiteY13-164" fmla="*/ 260603 h 408811"/>
              <a:gd name="connsiteX14-165" fmla="*/ 54774 w 257926"/>
              <a:gd name="connsiteY14-166" fmla="*/ 230564 h 408811"/>
              <a:gd name="connsiteX15-167" fmla="*/ 48909 w 257926"/>
              <a:gd name="connsiteY15-168" fmla="*/ 193761 h 408811"/>
              <a:gd name="connsiteX16-169" fmla="*/ 52868 w 257926"/>
              <a:gd name="connsiteY16-170" fmla="*/ 130301 h 408811"/>
              <a:gd name="connsiteX17-171" fmla="*/ 36543 w 257926"/>
              <a:gd name="connsiteY17-172" fmla="*/ 86731 h 408811"/>
              <a:gd name="connsiteX18-173" fmla="*/ 41138 w 257926"/>
              <a:gd name="connsiteY18-174" fmla="*/ 56694 h 408811"/>
              <a:gd name="connsiteX19-175" fmla="*/ 40503 w 257926"/>
              <a:gd name="connsiteY19-176" fmla="*/ 23272 h 408811"/>
              <a:gd name="connsiteX20-177" fmla="*/ 55557 w 257926"/>
              <a:gd name="connsiteY20-178" fmla="*/ 0 h 408811"/>
              <a:gd name="connsiteX0-179" fmla="*/ 55557 w 257926"/>
              <a:gd name="connsiteY0-180" fmla="*/ 0 h 408811"/>
              <a:gd name="connsiteX1-181" fmla="*/ 71246 w 257926"/>
              <a:gd name="connsiteY1-182" fmla="*/ 10148 h 408811"/>
              <a:gd name="connsiteX2-183" fmla="*/ 92164 w 257926"/>
              <a:gd name="connsiteY2-184" fmla="*/ 23679 h 408811"/>
              <a:gd name="connsiteX3-185" fmla="*/ 113083 w 257926"/>
              <a:gd name="connsiteY3-186" fmla="*/ 37211 h 408811"/>
              <a:gd name="connsiteX4-187" fmla="*/ 149691 w 257926"/>
              <a:gd name="connsiteY4-188" fmla="*/ 60891 h 408811"/>
              <a:gd name="connsiteX5-189" fmla="*/ 170610 w 257926"/>
              <a:gd name="connsiteY5-190" fmla="*/ 74422 h 408811"/>
              <a:gd name="connsiteX6-191" fmla="*/ 257926 w 257926"/>
              <a:gd name="connsiteY6-192" fmla="*/ 109300 h 408811"/>
              <a:gd name="connsiteX7-193" fmla="*/ 104595 w 257926"/>
              <a:gd name="connsiteY7-194" fmla="*/ 405836 h 408811"/>
              <a:gd name="connsiteX8-195" fmla="*/ 58163 w 257926"/>
              <a:gd name="connsiteY8-196" fmla="*/ 408811 h 408811"/>
              <a:gd name="connsiteX9-197" fmla="*/ 32013 w 257926"/>
              <a:gd name="connsiteY9-198" fmla="*/ 391896 h 408811"/>
              <a:gd name="connsiteX10-199" fmla="*/ 11095 w 257926"/>
              <a:gd name="connsiteY10-200" fmla="*/ 378365 h 408811"/>
              <a:gd name="connsiteX11-201" fmla="*/ 0 w 257926"/>
              <a:gd name="connsiteY11-202" fmla="*/ 338178 h 408811"/>
              <a:gd name="connsiteX12-203" fmla="*/ 30108 w 257926"/>
              <a:gd name="connsiteY12-204" fmla="*/ 291633 h 408811"/>
              <a:gd name="connsiteX13-205" fmla="*/ 50179 w 257926"/>
              <a:gd name="connsiteY13-206" fmla="*/ 260603 h 408811"/>
              <a:gd name="connsiteX14-207" fmla="*/ 54774 w 257926"/>
              <a:gd name="connsiteY14-208" fmla="*/ 230564 h 408811"/>
              <a:gd name="connsiteX15-209" fmla="*/ 48909 w 257926"/>
              <a:gd name="connsiteY15-210" fmla="*/ 193761 h 408811"/>
              <a:gd name="connsiteX16-211" fmla="*/ 52868 w 257926"/>
              <a:gd name="connsiteY16-212" fmla="*/ 130301 h 408811"/>
              <a:gd name="connsiteX17-213" fmla="*/ 36543 w 257926"/>
              <a:gd name="connsiteY17-214" fmla="*/ 86731 h 408811"/>
              <a:gd name="connsiteX18-215" fmla="*/ 41138 w 257926"/>
              <a:gd name="connsiteY18-216" fmla="*/ 56694 h 408811"/>
              <a:gd name="connsiteX19-217" fmla="*/ 40503 w 257926"/>
              <a:gd name="connsiteY19-218" fmla="*/ 23272 h 408811"/>
              <a:gd name="connsiteX20-219" fmla="*/ 55557 w 257926"/>
              <a:gd name="connsiteY20-220" fmla="*/ 0 h 408811"/>
              <a:gd name="connsiteX0-221" fmla="*/ 55557 w 257926"/>
              <a:gd name="connsiteY0-222" fmla="*/ 0 h 408811"/>
              <a:gd name="connsiteX1-223" fmla="*/ 71246 w 257926"/>
              <a:gd name="connsiteY1-224" fmla="*/ 10148 h 408811"/>
              <a:gd name="connsiteX2-225" fmla="*/ 92164 w 257926"/>
              <a:gd name="connsiteY2-226" fmla="*/ 23679 h 408811"/>
              <a:gd name="connsiteX3-227" fmla="*/ 113083 w 257926"/>
              <a:gd name="connsiteY3-228" fmla="*/ 37211 h 408811"/>
              <a:gd name="connsiteX4-229" fmla="*/ 149691 w 257926"/>
              <a:gd name="connsiteY4-230" fmla="*/ 60891 h 408811"/>
              <a:gd name="connsiteX5-231" fmla="*/ 170610 w 257926"/>
              <a:gd name="connsiteY5-232" fmla="*/ 74422 h 408811"/>
              <a:gd name="connsiteX6-233" fmla="*/ 257926 w 257926"/>
              <a:gd name="connsiteY6-234" fmla="*/ 109300 h 408811"/>
              <a:gd name="connsiteX7-235" fmla="*/ 58163 w 257926"/>
              <a:gd name="connsiteY7-236" fmla="*/ 408811 h 408811"/>
              <a:gd name="connsiteX8-237" fmla="*/ 32013 w 257926"/>
              <a:gd name="connsiteY8-238" fmla="*/ 391896 h 408811"/>
              <a:gd name="connsiteX9-239" fmla="*/ 11095 w 257926"/>
              <a:gd name="connsiteY9-240" fmla="*/ 378365 h 408811"/>
              <a:gd name="connsiteX10-241" fmla="*/ 0 w 257926"/>
              <a:gd name="connsiteY10-242" fmla="*/ 338178 h 408811"/>
              <a:gd name="connsiteX11-243" fmla="*/ 30108 w 257926"/>
              <a:gd name="connsiteY11-244" fmla="*/ 291633 h 408811"/>
              <a:gd name="connsiteX12-245" fmla="*/ 50179 w 257926"/>
              <a:gd name="connsiteY12-246" fmla="*/ 260603 h 408811"/>
              <a:gd name="connsiteX13-247" fmla="*/ 54774 w 257926"/>
              <a:gd name="connsiteY13-248" fmla="*/ 230564 h 408811"/>
              <a:gd name="connsiteX14-249" fmla="*/ 48909 w 257926"/>
              <a:gd name="connsiteY14-250" fmla="*/ 193761 h 408811"/>
              <a:gd name="connsiteX15-251" fmla="*/ 52868 w 257926"/>
              <a:gd name="connsiteY15-252" fmla="*/ 130301 h 408811"/>
              <a:gd name="connsiteX16-253" fmla="*/ 36543 w 257926"/>
              <a:gd name="connsiteY16-254" fmla="*/ 86731 h 408811"/>
              <a:gd name="connsiteX17-255" fmla="*/ 41138 w 257926"/>
              <a:gd name="connsiteY17-256" fmla="*/ 56694 h 408811"/>
              <a:gd name="connsiteX18-257" fmla="*/ 40503 w 257926"/>
              <a:gd name="connsiteY18-258" fmla="*/ 23272 h 408811"/>
              <a:gd name="connsiteX19-259" fmla="*/ 55557 w 257926"/>
              <a:gd name="connsiteY19-260" fmla="*/ 0 h 408811"/>
              <a:gd name="connsiteX0-261" fmla="*/ 55557 w 257926"/>
              <a:gd name="connsiteY0-262" fmla="*/ 0 h 391896"/>
              <a:gd name="connsiteX1-263" fmla="*/ 71246 w 257926"/>
              <a:gd name="connsiteY1-264" fmla="*/ 10148 h 391896"/>
              <a:gd name="connsiteX2-265" fmla="*/ 92164 w 257926"/>
              <a:gd name="connsiteY2-266" fmla="*/ 23679 h 391896"/>
              <a:gd name="connsiteX3-267" fmla="*/ 113083 w 257926"/>
              <a:gd name="connsiteY3-268" fmla="*/ 37211 h 391896"/>
              <a:gd name="connsiteX4-269" fmla="*/ 149691 w 257926"/>
              <a:gd name="connsiteY4-270" fmla="*/ 60891 h 391896"/>
              <a:gd name="connsiteX5-271" fmla="*/ 170610 w 257926"/>
              <a:gd name="connsiteY5-272" fmla="*/ 74422 h 391896"/>
              <a:gd name="connsiteX6-273" fmla="*/ 257926 w 257926"/>
              <a:gd name="connsiteY6-274" fmla="*/ 109300 h 391896"/>
              <a:gd name="connsiteX7-275" fmla="*/ 32013 w 257926"/>
              <a:gd name="connsiteY7-276" fmla="*/ 391896 h 391896"/>
              <a:gd name="connsiteX8-277" fmla="*/ 11095 w 257926"/>
              <a:gd name="connsiteY8-278" fmla="*/ 378365 h 391896"/>
              <a:gd name="connsiteX9-279" fmla="*/ 0 w 257926"/>
              <a:gd name="connsiteY9-280" fmla="*/ 338178 h 391896"/>
              <a:gd name="connsiteX10-281" fmla="*/ 30108 w 257926"/>
              <a:gd name="connsiteY10-282" fmla="*/ 291633 h 391896"/>
              <a:gd name="connsiteX11-283" fmla="*/ 50179 w 257926"/>
              <a:gd name="connsiteY11-284" fmla="*/ 260603 h 391896"/>
              <a:gd name="connsiteX12-285" fmla="*/ 54774 w 257926"/>
              <a:gd name="connsiteY12-286" fmla="*/ 230564 h 391896"/>
              <a:gd name="connsiteX13-287" fmla="*/ 48909 w 257926"/>
              <a:gd name="connsiteY13-288" fmla="*/ 193761 h 391896"/>
              <a:gd name="connsiteX14-289" fmla="*/ 52868 w 257926"/>
              <a:gd name="connsiteY14-290" fmla="*/ 130301 h 391896"/>
              <a:gd name="connsiteX15-291" fmla="*/ 36543 w 257926"/>
              <a:gd name="connsiteY15-292" fmla="*/ 86731 h 391896"/>
              <a:gd name="connsiteX16-293" fmla="*/ 41138 w 257926"/>
              <a:gd name="connsiteY16-294" fmla="*/ 56694 h 391896"/>
              <a:gd name="connsiteX17-295" fmla="*/ 40503 w 257926"/>
              <a:gd name="connsiteY17-296" fmla="*/ 23272 h 391896"/>
              <a:gd name="connsiteX18-297" fmla="*/ 55557 w 257926"/>
              <a:gd name="connsiteY18-298" fmla="*/ 0 h 391896"/>
              <a:gd name="connsiteX0-299" fmla="*/ 55557 w 257926"/>
              <a:gd name="connsiteY0-300" fmla="*/ 0 h 391896"/>
              <a:gd name="connsiteX1-301" fmla="*/ 71246 w 257926"/>
              <a:gd name="connsiteY1-302" fmla="*/ 10148 h 391896"/>
              <a:gd name="connsiteX2-303" fmla="*/ 92164 w 257926"/>
              <a:gd name="connsiteY2-304" fmla="*/ 23679 h 391896"/>
              <a:gd name="connsiteX3-305" fmla="*/ 113083 w 257926"/>
              <a:gd name="connsiteY3-306" fmla="*/ 37211 h 391896"/>
              <a:gd name="connsiteX4-307" fmla="*/ 149691 w 257926"/>
              <a:gd name="connsiteY4-308" fmla="*/ 60891 h 391896"/>
              <a:gd name="connsiteX5-309" fmla="*/ 170610 w 257926"/>
              <a:gd name="connsiteY5-310" fmla="*/ 74422 h 391896"/>
              <a:gd name="connsiteX6-311" fmla="*/ 257926 w 257926"/>
              <a:gd name="connsiteY6-312" fmla="*/ 109300 h 391896"/>
              <a:gd name="connsiteX7-313" fmla="*/ 32013 w 257926"/>
              <a:gd name="connsiteY7-314" fmla="*/ 391896 h 391896"/>
              <a:gd name="connsiteX8-315" fmla="*/ 0 w 257926"/>
              <a:gd name="connsiteY8-316" fmla="*/ 338178 h 391896"/>
              <a:gd name="connsiteX9-317" fmla="*/ 30108 w 257926"/>
              <a:gd name="connsiteY9-318" fmla="*/ 291633 h 391896"/>
              <a:gd name="connsiteX10-319" fmla="*/ 50179 w 257926"/>
              <a:gd name="connsiteY10-320" fmla="*/ 260603 h 391896"/>
              <a:gd name="connsiteX11-321" fmla="*/ 54774 w 257926"/>
              <a:gd name="connsiteY11-322" fmla="*/ 230564 h 391896"/>
              <a:gd name="connsiteX12-323" fmla="*/ 48909 w 257926"/>
              <a:gd name="connsiteY12-324" fmla="*/ 193761 h 391896"/>
              <a:gd name="connsiteX13-325" fmla="*/ 52868 w 257926"/>
              <a:gd name="connsiteY13-326" fmla="*/ 130301 h 391896"/>
              <a:gd name="connsiteX14-327" fmla="*/ 36543 w 257926"/>
              <a:gd name="connsiteY14-328" fmla="*/ 86731 h 391896"/>
              <a:gd name="connsiteX15-329" fmla="*/ 41138 w 257926"/>
              <a:gd name="connsiteY15-330" fmla="*/ 56694 h 391896"/>
              <a:gd name="connsiteX16-331" fmla="*/ 40503 w 257926"/>
              <a:gd name="connsiteY16-332" fmla="*/ 23272 h 391896"/>
              <a:gd name="connsiteX17-333" fmla="*/ 55557 w 257926"/>
              <a:gd name="connsiteY17-334" fmla="*/ 0 h 391896"/>
              <a:gd name="connsiteX0-335" fmla="*/ 55557 w 257926"/>
              <a:gd name="connsiteY0-336" fmla="*/ 0 h 338178"/>
              <a:gd name="connsiteX1-337" fmla="*/ 71246 w 257926"/>
              <a:gd name="connsiteY1-338" fmla="*/ 10148 h 338178"/>
              <a:gd name="connsiteX2-339" fmla="*/ 92164 w 257926"/>
              <a:gd name="connsiteY2-340" fmla="*/ 23679 h 338178"/>
              <a:gd name="connsiteX3-341" fmla="*/ 113083 w 257926"/>
              <a:gd name="connsiteY3-342" fmla="*/ 37211 h 338178"/>
              <a:gd name="connsiteX4-343" fmla="*/ 149691 w 257926"/>
              <a:gd name="connsiteY4-344" fmla="*/ 60891 h 338178"/>
              <a:gd name="connsiteX5-345" fmla="*/ 170610 w 257926"/>
              <a:gd name="connsiteY5-346" fmla="*/ 74422 h 338178"/>
              <a:gd name="connsiteX6-347" fmla="*/ 257926 w 257926"/>
              <a:gd name="connsiteY6-348" fmla="*/ 109300 h 338178"/>
              <a:gd name="connsiteX7-349" fmla="*/ 0 w 257926"/>
              <a:gd name="connsiteY7-350" fmla="*/ 338178 h 338178"/>
              <a:gd name="connsiteX8-351" fmla="*/ 30108 w 257926"/>
              <a:gd name="connsiteY8-352" fmla="*/ 291633 h 338178"/>
              <a:gd name="connsiteX9-353" fmla="*/ 50179 w 257926"/>
              <a:gd name="connsiteY9-354" fmla="*/ 260603 h 338178"/>
              <a:gd name="connsiteX10-355" fmla="*/ 54774 w 257926"/>
              <a:gd name="connsiteY10-356" fmla="*/ 230564 h 338178"/>
              <a:gd name="connsiteX11-357" fmla="*/ 48909 w 257926"/>
              <a:gd name="connsiteY11-358" fmla="*/ 193761 h 338178"/>
              <a:gd name="connsiteX12-359" fmla="*/ 52868 w 257926"/>
              <a:gd name="connsiteY12-360" fmla="*/ 130301 h 338178"/>
              <a:gd name="connsiteX13-361" fmla="*/ 36543 w 257926"/>
              <a:gd name="connsiteY13-362" fmla="*/ 86731 h 338178"/>
              <a:gd name="connsiteX14-363" fmla="*/ 41138 w 257926"/>
              <a:gd name="connsiteY14-364" fmla="*/ 56694 h 338178"/>
              <a:gd name="connsiteX15-365" fmla="*/ 40503 w 257926"/>
              <a:gd name="connsiteY15-366" fmla="*/ 23272 h 338178"/>
              <a:gd name="connsiteX16-367" fmla="*/ 55557 w 257926"/>
              <a:gd name="connsiteY16-368" fmla="*/ 0 h 338178"/>
              <a:gd name="connsiteX0-369" fmla="*/ 25449 w 227818"/>
              <a:gd name="connsiteY0-370" fmla="*/ 0 h 291633"/>
              <a:gd name="connsiteX1-371" fmla="*/ 41138 w 227818"/>
              <a:gd name="connsiteY1-372" fmla="*/ 10148 h 291633"/>
              <a:gd name="connsiteX2-373" fmla="*/ 62056 w 227818"/>
              <a:gd name="connsiteY2-374" fmla="*/ 23679 h 291633"/>
              <a:gd name="connsiteX3-375" fmla="*/ 82975 w 227818"/>
              <a:gd name="connsiteY3-376" fmla="*/ 37211 h 291633"/>
              <a:gd name="connsiteX4-377" fmla="*/ 119583 w 227818"/>
              <a:gd name="connsiteY4-378" fmla="*/ 60891 h 291633"/>
              <a:gd name="connsiteX5-379" fmla="*/ 140502 w 227818"/>
              <a:gd name="connsiteY5-380" fmla="*/ 74422 h 291633"/>
              <a:gd name="connsiteX6-381" fmla="*/ 227818 w 227818"/>
              <a:gd name="connsiteY6-382" fmla="*/ 109300 h 291633"/>
              <a:gd name="connsiteX7-383" fmla="*/ 0 w 227818"/>
              <a:gd name="connsiteY7-384" fmla="*/ 291633 h 291633"/>
              <a:gd name="connsiteX8-385" fmla="*/ 20071 w 227818"/>
              <a:gd name="connsiteY8-386" fmla="*/ 260603 h 291633"/>
              <a:gd name="connsiteX9-387" fmla="*/ 24666 w 227818"/>
              <a:gd name="connsiteY9-388" fmla="*/ 230564 h 291633"/>
              <a:gd name="connsiteX10-389" fmla="*/ 18801 w 227818"/>
              <a:gd name="connsiteY10-390" fmla="*/ 193761 h 291633"/>
              <a:gd name="connsiteX11-391" fmla="*/ 22760 w 227818"/>
              <a:gd name="connsiteY11-392" fmla="*/ 130301 h 291633"/>
              <a:gd name="connsiteX12-393" fmla="*/ 6435 w 227818"/>
              <a:gd name="connsiteY12-394" fmla="*/ 86731 h 291633"/>
              <a:gd name="connsiteX13-395" fmla="*/ 11030 w 227818"/>
              <a:gd name="connsiteY13-396" fmla="*/ 56694 h 291633"/>
              <a:gd name="connsiteX14-397" fmla="*/ 10395 w 227818"/>
              <a:gd name="connsiteY14-398" fmla="*/ 23272 h 291633"/>
              <a:gd name="connsiteX15-399" fmla="*/ 25449 w 227818"/>
              <a:gd name="connsiteY15-400" fmla="*/ 0 h 291633"/>
              <a:gd name="connsiteX0-401" fmla="*/ 19014 w 221383"/>
              <a:gd name="connsiteY0-402" fmla="*/ 0 h 305665"/>
              <a:gd name="connsiteX1-403" fmla="*/ 34703 w 221383"/>
              <a:gd name="connsiteY1-404" fmla="*/ 10148 h 305665"/>
              <a:gd name="connsiteX2-405" fmla="*/ 55621 w 221383"/>
              <a:gd name="connsiteY2-406" fmla="*/ 23679 h 305665"/>
              <a:gd name="connsiteX3-407" fmla="*/ 76540 w 221383"/>
              <a:gd name="connsiteY3-408" fmla="*/ 37211 h 305665"/>
              <a:gd name="connsiteX4-409" fmla="*/ 113148 w 221383"/>
              <a:gd name="connsiteY4-410" fmla="*/ 60891 h 305665"/>
              <a:gd name="connsiteX5-411" fmla="*/ 134067 w 221383"/>
              <a:gd name="connsiteY5-412" fmla="*/ 74422 h 305665"/>
              <a:gd name="connsiteX6-413" fmla="*/ 221383 w 221383"/>
              <a:gd name="connsiteY6-414" fmla="*/ 109300 h 305665"/>
              <a:gd name="connsiteX7-415" fmla="*/ 1843 w 221383"/>
              <a:gd name="connsiteY7-416" fmla="*/ 305665 h 305665"/>
              <a:gd name="connsiteX8-417" fmla="*/ 13636 w 221383"/>
              <a:gd name="connsiteY8-418" fmla="*/ 260603 h 305665"/>
              <a:gd name="connsiteX9-419" fmla="*/ 18231 w 221383"/>
              <a:gd name="connsiteY9-420" fmla="*/ 230564 h 305665"/>
              <a:gd name="connsiteX10-421" fmla="*/ 12366 w 221383"/>
              <a:gd name="connsiteY10-422" fmla="*/ 193761 h 305665"/>
              <a:gd name="connsiteX11-423" fmla="*/ 16325 w 221383"/>
              <a:gd name="connsiteY11-424" fmla="*/ 130301 h 305665"/>
              <a:gd name="connsiteX12-425" fmla="*/ 0 w 221383"/>
              <a:gd name="connsiteY12-426" fmla="*/ 86731 h 305665"/>
              <a:gd name="connsiteX13-427" fmla="*/ 4595 w 221383"/>
              <a:gd name="connsiteY13-428" fmla="*/ 56694 h 305665"/>
              <a:gd name="connsiteX14-429" fmla="*/ 3960 w 221383"/>
              <a:gd name="connsiteY14-430" fmla="*/ 23272 h 305665"/>
              <a:gd name="connsiteX15-431" fmla="*/ 19014 w 221383"/>
              <a:gd name="connsiteY15-432" fmla="*/ 0 h 3056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221383" h="305665">
                <a:moveTo>
                  <a:pt x="19014" y="0"/>
                </a:moveTo>
                <a:lnTo>
                  <a:pt x="34703" y="10148"/>
                </a:lnTo>
                <a:lnTo>
                  <a:pt x="55621" y="23679"/>
                </a:lnTo>
                <a:lnTo>
                  <a:pt x="76540" y="37211"/>
                </a:lnTo>
                <a:lnTo>
                  <a:pt x="113148" y="60891"/>
                </a:lnTo>
                <a:lnTo>
                  <a:pt x="134067" y="74422"/>
                </a:lnTo>
                <a:lnTo>
                  <a:pt x="221383" y="109300"/>
                </a:lnTo>
                <a:lnTo>
                  <a:pt x="1843" y="305665"/>
                </a:lnTo>
                <a:lnTo>
                  <a:pt x="13636" y="260603"/>
                </a:lnTo>
                <a:lnTo>
                  <a:pt x="18231" y="230564"/>
                </a:lnTo>
                <a:lnTo>
                  <a:pt x="12366" y="193761"/>
                </a:lnTo>
                <a:lnTo>
                  <a:pt x="16325" y="130301"/>
                </a:lnTo>
                <a:lnTo>
                  <a:pt x="0" y="86731"/>
                </a:lnTo>
                <a:lnTo>
                  <a:pt x="4595" y="56694"/>
                </a:lnTo>
                <a:cubicBezTo>
                  <a:pt x="4383" y="45553"/>
                  <a:pt x="4172" y="34413"/>
                  <a:pt x="3960" y="23272"/>
                </a:cubicBezTo>
                <a:lnTo>
                  <a:pt x="1901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9" name="任意多边形: 形状 11"/>
          <p:cNvSpPr/>
          <p:nvPr/>
        </p:nvSpPr>
        <p:spPr>
          <a:xfrm>
            <a:off x="772795" y="5267325"/>
            <a:ext cx="229870" cy="904875"/>
          </a:xfrm>
          <a:custGeom>
            <a:avLst/>
            <a:gdLst>
              <a:gd name="connsiteX0" fmla="*/ 56056 w 349086"/>
              <a:gd name="connsiteY0" fmla="*/ 0 h 1375046"/>
              <a:gd name="connsiteX1" fmla="*/ 99655 w 349086"/>
              <a:gd name="connsiteY1" fmla="*/ 27717 h 1375046"/>
              <a:gd name="connsiteX2" fmla="*/ 137026 w 349086"/>
              <a:gd name="connsiteY2" fmla="*/ 27717 h 1375046"/>
              <a:gd name="connsiteX3" fmla="*/ 180627 w 349086"/>
              <a:gd name="connsiteY3" fmla="*/ 55434 h 1375046"/>
              <a:gd name="connsiteX4" fmla="*/ 224225 w 349086"/>
              <a:gd name="connsiteY4" fmla="*/ 92390 h 1375046"/>
              <a:gd name="connsiteX5" fmla="*/ 249140 w 349086"/>
              <a:gd name="connsiteY5" fmla="*/ 92390 h 1375046"/>
              <a:gd name="connsiteX6" fmla="*/ 261596 w 349086"/>
              <a:gd name="connsiteY6" fmla="*/ 120107 h 1375046"/>
              <a:gd name="connsiteX7" fmla="*/ 280281 w 349086"/>
              <a:gd name="connsiteY7" fmla="*/ 147824 h 1375046"/>
              <a:gd name="connsiteX8" fmla="*/ 280281 w 349086"/>
              <a:gd name="connsiteY8" fmla="*/ 175541 h 1375046"/>
              <a:gd name="connsiteX9" fmla="*/ 280282 w 349086"/>
              <a:gd name="connsiteY9" fmla="*/ 230975 h 1375046"/>
              <a:gd name="connsiteX10" fmla="*/ 261597 w 349086"/>
              <a:gd name="connsiteY10" fmla="*/ 286408 h 1375046"/>
              <a:gd name="connsiteX11" fmla="*/ 261596 w 349086"/>
              <a:gd name="connsiteY11" fmla="*/ 369559 h 1375046"/>
              <a:gd name="connsiteX12" fmla="*/ 249140 w 349086"/>
              <a:gd name="connsiteY12" fmla="*/ 545100 h 1375046"/>
              <a:gd name="connsiteX13" fmla="*/ 236683 w 349086"/>
              <a:gd name="connsiteY13" fmla="*/ 628251 h 1375046"/>
              <a:gd name="connsiteX14" fmla="*/ 236682 w 349086"/>
              <a:gd name="connsiteY14" fmla="*/ 711401 h 1375046"/>
              <a:gd name="connsiteX15" fmla="*/ 236682 w 349086"/>
              <a:gd name="connsiteY15" fmla="*/ 803791 h 1375046"/>
              <a:gd name="connsiteX16" fmla="*/ 249140 w 349086"/>
              <a:gd name="connsiteY16" fmla="*/ 886942 h 1375046"/>
              <a:gd name="connsiteX17" fmla="*/ 249139 w 349086"/>
              <a:gd name="connsiteY17" fmla="*/ 942376 h 1375046"/>
              <a:gd name="connsiteX18" fmla="*/ 261596 w 349086"/>
              <a:gd name="connsiteY18" fmla="*/ 970093 h 1375046"/>
              <a:gd name="connsiteX19" fmla="*/ 261596 w 349086"/>
              <a:gd name="connsiteY19" fmla="*/ 1025526 h 1375046"/>
              <a:gd name="connsiteX20" fmla="*/ 292739 w 349086"/>
              <a:gd name="connsiteY20" fmla="*/ 1053244 h 1375046"/>
              <a:gd name="connsiteX21" fmla="*/ 305196 w 349086"/>
              <a:gd name="connsiteY21" fmla="*/ 1108677 h 1375046"/>
              <a:gd name="connsiteX22" fmla="*/ 330109 w 349086"/>
              <a:gd name="connsiteY22" fmla="*/ 1136394 h 1375046"/>
              <a:gd name="connsiteX23" fmla="*/ 349086 w 349086"/>
              <a:gd name="connsiteY23" fmla="*/ 1136394 h 1375046"/>
              <a:gd name="connsiteX24" fmla="*/ 349086 w 349086"/>
              <a:gd name="connsiteY24" fmla="*/ 1375046 h 1375046"/>
              <a:gd name="connsiteX25" fmla="*/ 330109 w 349086"/>
              <a:gd name="connsiteY25" fmla="*/ 1367368 h 1375046"/>
              <a:gd name="connsiteX26" fmla="*/ 280282 w 349086"/>
              <a:gd name="connsiteY26" fmla="*/ 1339652 h 1375046"/>
              <a:gd name="connsiteX27" fmla="*/ 211769 w 349086"/>
              <a:gd name="connsiteY27" fmla="*/ 1311935 h 1375046"/>
              <a:gd name="connsiteX28" fmla="*/ 168170 w 349086"/>
              <a:gd name="connsiteY28" fmla="*/ 1256501 h 1375046"/>
              <a:gd name="connsiteX29" fmla="*/ 124570 w 349086"/>
              <a:gd name="connsiteY29" fmla="*/ 1201067 h 1375046"/>
              <a:gd name="connsiteX30" fmla="*/ 99655 w 349086"/>
              <a:gd name="connsiteY30" fmla="*/ 1136394 h 1375046"/>
              <a:gd name="connsiteX31" fmla="*/ 87199 w 349086"/>
              <a:gd name="connsiteY31" fmla="*/ 1053243 h 1375046"/>
              <a:gd name="connsiteX32" fmla="*/ 68513 w 349086"/>
              <a:gd name="connsiteY32" fmla="*/ 970093 h 1375046"/>
              <a:gd name="connsiteX33" fmla="*/ 56057 w 349086"/>
              <a:gd name="connsiteY33" fmla="*/ 859225 h 1375046"/>
              <a:gd name="connsiteX34" fmla="*/ 56056 w 349086"/>
              <a:gd name="connsiteY34" fmla="*/ 739118 h 1375046"/>
              <a:gd name="connsiteX35" fmla="*/ 56056 w 349086"/>
              <a:gd name="connsiteY35" fmla="*/ 628251 h 1375046"/>
              <a:gd name="connsiteX36" fmla="*/ 56056 w 349086"/>
              <a:gd name="connsiteY36" fmla="*/ 517383 h 1375046"/>
              <a:gd name="connsiteX37" fmla="*/ 56056 w 349086"/>
              <a:gd name="connsiteY37" fmla="*/ 397276 h 1375046"/>
              <a:gd name="connsiteX38" fmla="*/ 43600 w 349086"/>
              <a:gd name="connsiteY38" fmla="*/ 314125 h 1375046"/>
              <a:gd name="connsiteX39" fmla="*/ 43599 w 349086"/>
              <a:gd name="connsiteY39" fmla="*/ 230975 h 1375046"/>
              <a:gd name="connsiteX40" fmla="*/ 31142 w 349086"/>
              <a:gd name="connsiteY40" fmla="*/ 175542 h 1375046"/>
              <a:gd name="connsiteX41" fmla="*/ 18685 w 349086"/>
              <a:gd name="connsiteY41" fmla="*/ 120107 h 1375046"/>
              <a:gd name="connsiteX42" fmla="*/ 0 w 349086"/>
              <a:gd name="connsiteY42" fmla="*/ 92390 h 1375046"/>
              <a:gd name="connsiteX43" fmla="*/ 0 w 349086"/>
              <a:gd name="connsiteY43" fmla="*/ 55434 h 1375046"/>
              <a:gd name="connsiteX44" fmla="*/ 0 w 349086"/>
              <a:gd name="connsiteY44" fmla="*/ 27717 h 1375046"/>
              <a:gd name="connsiteX45" fmla="*/ 18686 w 349086"/>
              <a:gd name="connsiteY45" fmla="*/ 27717 h 1375046"/>
              <a:gd name="connsiteX46" fmla="*/ 31142 w 349086"/>
              <a:gd name="connsiteY46" fmla="*/ 1 h 1375046"/>
              <a:gd name="connsiteX47" fmla="*/ 56056 w 349086"/>
              <a:gd name="connsiteY47" fmla="*/ 0 h 137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49086" h="1375046">
                <a:moveTo>
                  <a:pt x="56056" y="0"/>
                </a:moveTo>
                <a:lnTo>
                  <a:pt x="99655" y="27717"/>
                </a:lnTo>
                <a:lnTo>
                  <a:pt x="137026" y="27717"/>
                </a:lnTo>
                <a:lnTo>
                  <a:pt x="180627" y="55434"/>
                </a:lnTo>
                <a:lnTo>
                  <a:pt x="224225" y="92390"/>
                </a:lnTo>
                <a:lnTo>
                  <a:pt x="249140" y="92390"/>
                </a:lnTo>
                <a:lnTo>
                  <a:pt x="261596" y="120107"/>
                </a:lnTo>
                <a:lnTo>
                  <a:pt x="280281" y="147824"/>
                </a:lnTo>
                <a:lnTo>
                  <a:pt x="280281" y="175541"/>
                </a:lnTo>
                <a:lnTo>
                  <a:pt x="280282" y="230975"/>
                </a:lnTo>
                <a:lnTo>
                  <a:pt x="261597" y="286408"/>
                </a:lnTo>
                <a:lnTo>
                  <a:pt x="261596" y="369559"/>
                </a:lnTo>
                <a:lnTo>
                  <a:pt x="249140" y="545100"/>
                </a:lnTo>
                <a:lnTo>
                  <a:pt x="236683" y="628251"/>
                </a:lnTo>
                <a:lnTo>
                  <a:pt x="236682" y="711401"/>
                </a:lnTo>
                <a:lnTo>
                  <a:pt x="236682" y="803791"/>
                </a:lnTo>
                <a:lnTo>
                  <a:pt x="249140" y="886942"/>
                </a:lnTo>
                <a:lnTo>
                  <a:pt x="249139" y="942376"/>
                </a:lnTo>
                <a:lnTo>
                  <a:pt x="261596" y="970093"/>
                </a:lnTo>
                <a:lnTo>
                  <a:pt x="261596" y="1025526"/>
                </a:lnTo>
                <a:lnTo>
                  <a:pt x="292739" y="1053244"/>
                </a:lnTo>
                <a:lnTo>
                  <a:pt x="305196" y="1108677"/>
                </a:lnTo>
                <a:lnTo>
                  <a:pt x="330109" y="1136394"/>
                </a:lnTo>
                <a:lnTo>
                  <a:pt x="349086" y="1136394"/>
                </a:lnTo>
                <a:lnTo>
                  <a:pt x="349086" y="1375046"/>
                </a:lnTo>
                <a:lnTo>
                  <a:pt x="330109" y="1367368"/>
                </a:lnTo>
                <a:lnTo>
                  <a:pt x="280282" y="1339652"/>
                </a:lnTo>
                <a:lnTo>
                  <a:pt x="211769" y="1311935"/>
                </a:lnTo>
                <a:lnTo>
                  <a:pt x="168170" y="1256501"/>
                </a:lnTo>
                <a:lnTo>
                  <a:pt x="124570" y="1201067"/>
                </a:lnTo>
                <a:lnTo>
                  <a:pt x="99655" y="1136394"/>
                </a:lnTo>
                <a:lnTo>
                  <a:pt x="87199" y="1053243"/>
                </a:lnTo>
                <a:lnTo>
                  <a:pt x="68513" y="970093"/>
                </a:lnTo>
                <a:lnTo>
                  <a:pt x="56057" y="859225"/>
                </a:lnTo>
                <a:lnTo>
                  <a:pt x="56056" y="739118"/>
                </a:lnTo>
                <a:lnTo>
                  <a:pt x="56056" y="628251"/>
                </a:lnTo>
                <a:lnTo>
                  <a:pt x="56056" y="517383"/>
                </a:lnTo>
                <a:lnTo>
                  <a:pt x="56056" y="397276"/>
                </a:lnTo>
                <a:lnTo>
                  <a:pt x="43600" y="314125"/>
                </a:lnTo>
                <a:lnTo>
                  <a:pt x="43599" y="230975"/>
                </a:lnTo>
                <a:lnTo>
                  <a:pt x="31142" y="175542"/>
                </a:lnTo>
                <a:lnTo>
                  <a:pt x="18685" y="120107"/>
                </a:lnTo>
                <a:lnTo>
                  <a:pt x="0" y="92390"/>
                </a:lnTo>
                <a:lnTo>
                  <a:pt x="0" y="55434"/>
                </a:lnTo>
                <a:lnTo>
                  <a:pt x="0" y="27717"/>
                </a:lnTo>
                <a:lnTo>
                  <a:pt x="18686" y="27717"/>
                </a:lnTo>
                <a:lnTo>
                  <a:pt x="31142" y="1"/>
                </a:lnTo>
                <a:lnTo>
                  <a:pt x="5605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0" name="任意多边形: 形状 12"/>
          <p:cNvSpPr/>
          <p:nvPr/>
        </p:nvSpPr>
        <p:spPr>
          <a:xfrm>
            <a:off x="1936750" y="5822315"/>
            <a:ext cx="156845" cy="214630"/>
          </a:xfrm>
          <a:custGeom>
            <a:avLst/>
            <a:gdLst>
              <a:gd name="connsiteX0" fmla="*/ 131097 w 237993"/>
              <a:gd name="connsiteY0" fmla="*/ 0 h 326447"/>
              <a:gd name="connsiteX1" fmla="*/ 156010 w 237993"/>
              <a:gd name="connsiteY1" fmla="*/ 1 h 326447"/>
              <a:gd name="connsiteX2" fmla="*/ 187152 w 237993"/>
              <a:gd name="connsiteY2" fmla="*/ 27718 h 326447"/>
              <a:gd name="connsiteX3" fmla="*/ 199609 w 237993"/>
              <a:gd name="connsiteY3" fmla="*/ 83152 h 326447"/>
              <a:gd name="connsiteX4" fmla="*/ 212066 w 237993"/>
              <a:gd name="connsiteY4" fmla="*/ 138586 h 326447"/>
              <a:gd name="connsiteX5" fmla="*/ 224523 w 237993"/>
              <a:gd name="connsiteY5" fmla="*/ 221736 h 326447"/>
              <a:gd name="connsiteX6" fmla="*/ 224524 w 237993"/>
              <a:gd name="connsiteY6" fmla="*/ 277169 h 326447"/>
              <a:gd name="connsiteX7" fmla="*/ 237993 w 237993"/>
              <a:gd name="connsiteY7" fmla="*/ 305143 h 326447"/>
              <a:gd name="connsiteX8" fmla="*/ 237992 w 237993"/>
              <a:gd name="connsiteY8" fmla="*/ 305143 h 326447"/>
              <a:gd name="connsiteX9" fmla="*/ 237992 w 237993"/>
              <a:gd name="connsiteY9" fmla="*/ 305143 h 326447"/>
              <a:gd name="connsiteX10" fmla="*/ 0 w 237993"/>
              <a:gd name="connsiteY10" fmla="*/ 326447 h 326447"/>
              <a:gd name="connsiteX11" fmla="*/ 18983 w 237993"/>
              <a:gd name="connsiteY11" fmla="*/ 277170 h 326447"/>
              <a:gd name="connsiteX12" fmla="*/ 37669 w 237993"/>
              <a:gd name="connsiteY12" fmla="*/ 221736 h 326447"/>
              <a:gd name="connsiteX13" fmla="*/ 50126 w 237993"/>
              <a:gd name="connsiteY13" fmla="*/ 138586 h 326447"/>
              <a:gd name="connsiteX14" fmla="*/ 75040 w 237993"/>
              <a:gd name="connsiteY14" fmla="*/ 83151 h 326447"/>
              <a:gd name="connsiteX15" fmla="*/ 87496 w 237993"/>
              <a:gd name="connsiteY15" fmla="*/ 27718 h 326447"/>
              <a:gd name="connsiteX16" fmla="*/ 118639 w 237993"/>
              <a:gd name="connsiteY16" fmla="*/ 1 h 326447"/>
              <a:gd name="connsiteX17" fmla="*/ 131097 w 237993"/>
              <a:gd name="connsiteY17" fmla="*/ 0 h 32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7993" h="326447">
                <a:moveTo>
                  <a:pt x="131097" y="0"/>
                </a:moveTo>
                <a:lnTo>
                  <a:pt x="156010" y="1"/>
                </a:lnTo>
                <a:lnTo>
                  <a:pt x="187152" y="27718"/>
                </a:lnTo>
                <a:lnTo>
                  <a:pt x="199609" y="83152"/>
                </a:lnTo>
                <a:lnTo>
                  <a:pt x="212066" y="138586"/>
                </a:lnTo>
                <a:lnTo>
                  <a:pt x="224523" y="221736"/>
                </a:lnTo>
                <a:lnTo>
                  <a:pt x="224524" y="277169"/>
                </a:lnTo>
                <a:lnTo>
                  <a:pt x="237993" y="305143"/>
                </a:lnTo>
                <a:lnTo>
                  <a:pt x="237992" y="305143"/>
                </a:lnTo>
                <a:lnTo>
                  <a:pt x="237992" y="305143"/>
                </a:lnTo>
                <a:lnTo>
                  <a:pt x="0" y="326447"/>
                </a:lnTo>
                <a:lnTo>
                  <a:pt x="18983" y="277170"/>
                </a:lnTo>
                <a:lnTo>
                  <a:pt x="37669" y="221736"/>
                </a:lnTo>
                <a:lnTo>
                  <a:pt x="50126" y="138586"/>
                </a:lnTo>
                <a:lnTo>
                  <a:pt x="75040" y="83151"/>
                </a:lnTo>
                <a:lnTo>
                  <a:pt x="87496" y="27718"/>
                </a:lnTo>
                <a:lnTo>
                  <a:pt x="118639" y="1"/>
                </a:lnTo>
                <a:lnTo>
                  <a:pt x="13109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1" name="任意多边形: 形状 13"/>
          <p:cNvSpPr/>
          <p:nvPr/>
        </p:nvSpPr>
        <p:spPr>
          <a:xfrm>
            <a:off x="999490" y="6015355"/>
            <a:ext cx="1110615" cy="224790"/>
          </a:xfrm>
          <a:custGeom>
            <a:avLst/>
            <a:gdLst>
              <a:gd name="connsiteX0" fmla="*/ 0 w 1687624"/>
              <a:gd name="connsiteY0" fmla="*/ 0 h 341843"/>
              <a:gd name="connsiteX1" fmla="*/ 12165 w 1687624"/>
              <a:gd name="connsiteY1" fmla="*/ 0 h 341843"/>
              <a:gd name="connsiteX2" fmla="*/ 49537 w 1687624"/>
              <a:gd name="connsiteY2" fmla="*/ 36956 h 341843"/>
              <a:gd name="connsiteX3" fmla="*/ 93136 w 1687624"/>
              <a:gd name="connsiteY3" fmla="*/ 64673 h 341843"/>
              <a:gd name="connsiteX4" fmla="*/ 136735 w 1687624"/>
              <a:gd name="connsiteY4" fmla="*/ 64673 h 341843"/>
              <a:gd name="connsiteX5" fmla="*/ 174105 w 1687624"/>
              <a:gd name="connsiteY5" fmla="*/ 92390 h 341843"/>
              <a:gd name="connsiteX6" fmla="*/ 230162 w 1687624"/>
              <a:gd name="connsiteY6" fmla="*/ 120107 h 341843"/>
              <a:gd name="connsiteX7" fmla="*/ 298676 w 1687624"/>
              <a:gd name="connsiteY7" fmla="*/ 120107 h 341843"/>
              <a:gd name="connsiteX8" fmla="*/ 367188 w 1687624"/>
              <a:gd name="connsiteY8" fmla="*/ 120107 h 341843"/>
              <a:gd name="connsiteX9" fmla="*/ 448158 w 1687624"/>
              <a:gd name="connsiteY9" fmla="*/ 147824 h 341843"/>
              <a:gd name="connsiteX10" fmla="*/ 516671 w 1687624"/>
              <a:gd name="connsiteY10" fmla="*/ 147824 h 341843"/>
              <a:gd name="connsiteX11" fmla="*/ 672383 w 1687624"/>
              <a:gd name="connsiteY11" fmla="*/ 147824 h 341843"/>
              <a:gd name="connsiteX12" fmla="*/ 753354 w 1687624"/>
              <a:gd name="connsiteY12" fmla="*/ 147824 h 341843"/>
              <a:gd name="connsiteX13" fmla="*/ 821866 w 1687624"/>
              <a:gd name="connsiteY13" fmla="*/ 147824 h 341843"/>
              <a:gd name="connsiteX14" fmla="*/ 890379 w 1687624"/>
              <a:gd name="connsiteY14" fmla="*/ 147824 h 341843"/>
              <a:gd name="connsiteX15" fmla="*/ 971350 w 1687624"/>
              <a:gd name="connsiteY15" fmla="*/ 147824 h 341843"/>
              <a:gd name="connsiteX16" fmla="*/ 1039862 w 1687624"/>
              <a:gd name="connsiteY16" fmla="*/ 120108 h 341843"/>
              <a:gd name="connsiteX17" fmla="*/ 1108375 w 1687624"/>
              <a:gd name="connsiteY17" fmla="*/ 120107 h 341843"/>
              <a:gd name="connsiteX18" fmla="*/ 1164433 w 1687624"/>
              <a:gd name="connsiteY18" fmla="*/ 120107 h 341843"/>
              <a:gd name="connsiteX19" fmla="*/ 1220489 w 1687624"/>
              <a:gd name="connsiteY19" fmla="*/ 92390 h 341843"/>
              <a:gd name="connsiteX20" fmla="*/ 1276545 w 1687624"/>
              <a:gd name="connsiteY20" fmla="*/ 92390 h 341843"/>
              <a:gd name="connsiteX21" fmla="*/ 1313915 w 1687624"/>
              <a:gd name="connsiteY21" fmla="*/ 64673 h 341843"/>
              <a:gd name="connsiteX22" fmla="*/ 1357514 w 1687624"/>
              <a:gd name="connsiteY22" fmla="*/ 64673 h 341843"/>
              <a:gd name="connsiteX23" fmla="*/ 1388657 w 1687624"/>
              <a:gd name="connsiteY23" fmla="*/ 36956 h 341843"/>
              <a:gd name="connsiteX24" fmla="*/ 1413570 w 1687624"/>
              <a:gd name="connsiteY24" fmla="*/ 36956 h 341843"/>
              <a:gd name="connsiteX25" fmla="*/ 1419501 w 1687624"/>
              <a:gd name="connsiteY25" fmla="*/ 21560 h 341843"/>
              <a:gd name="connsiteX26" fmla="*/ 1419502 w 1687624"/>
              <a:gd name="connsiteY26" fmla="*/ 21560 h 341843"/>
              <a:gd name="connsiteX27" fmla="*/ 1419502 w 1687624"/>
              <a:gd name="connsiteY27" fmla="*/ 21560 h 341843"/>
              <a:gd name="connsiteX28" fmla="*/ 1657494 w 1687624"/>
              <a:gd name="connsiteY28" fmla="*/ 256 h 341843"/>
              <a:gd name="connsiteX29" fmla="*/ 1675166 w 1687624"/>
              <a:gd name="connsiteY29" fmla="*/ 36956 h 341843"/>
              <a:gd name="connsiteX30" fmla="*/ 1687624 w 1687624"/>
              <a:gd name="connsiteY30" fmla="*/ 64673 h 341843"/>
              <a:gd name="connsiteX31" fmla="*/ 1687623 w 1687624"/>
              <a:gd name="connsiteY31" fmla="*/ 92390 h 341843"/>
              <a:gd name="connsiteX32" fmla="*/ 1675167 w 1687624"/>
              <a:gd name="connsiteY32" fmla="*/ 120107 h 341843"/>
              <a:gd name="connsiteX33" fmla="*/ 1675167 w 1687624"/>
              <a:gd name="connsiteY33" fmla="*/ 147824 h 341843"/>
              <a:gd name="connsiteX34" fmla="*/ 1644025 w 1687624"/>
              <a:gd name="connsiteY34" fmla="*/ 147824 h 341843"/>
              <a:gd name="connsiteX35" fmla="*/ 1631567 w 1687624"/>
              <a:gd name="connsiteY35" fmla="*/ 175541 h 341843"/>
              <a:gd name="connsiteX36" fmla="*/ 1606653 w 1687624"/>
              <a:gd name="connsiteY36" fmla="*/ 175541 h 341843"/>
              <a:gd name="connsiteX37" fmla="*/ 1563055 w 1687624"/>
              <a:gd name="connsiteY37" fmla="*/ 203258 h 341843"/>
              <a:gd name="connsiteX38" fmla="*/ 1494541 w 1687624"/>
              <a:gd name="connsiteY38" fmla="*/ 230974 h 341843"/>
              <a:gd name="connsiteX39" fmla="*/ 1413570 w 1687624"/>
              <a:gd name="connsiteY39" fmla="*/ 286408 h 341843"/>
              <a:gd name="connsiteX40" fmla="*/ 1332601 w 1687624"/>
              <a:gd name="connsiteY40" fmla="*/ 314125 h 341843"/>
              <a:gd name="connsiteX41" fmla="*/ 1245402 w 1687624"/>
              <a:gd name="connsiteY41" fmla="*/ 314125 h 341843"/>
              <a:gd name="connsiteX42" fmla="*/ 1058548 w 1687624"/>
              <a:gd name="connsiteY42" fmla="*/ 341842 h 341843"/>
              <a:gd name="connsiteX43" fmla="*/ 846780 w 1687624"/>
              <a:gd name="connsiteY43" fmla="*/ 341843 h 341843"/>
              <a:gd name="connsiteX44" fmla="*/ 753353 w 1687624"/>
              <a:gd name="connsiteY44" fmla="*/ 341842 h 341843"/>
              <a:gd name="connsiteX45" fmla="*/ 659926 w 1687624"/>
              <a:gd name="connsiteY45" fmla="*/ 341842 h 341843"/>
              <a:gd name="connsiteX46" fmla="*/ 572728 w 1687624"/>
              <a:gd name="connsiteY46" fmla="*/ 341842 h 341843"/>
              <a:gd name="connsiteX47" fmla="*/ 491757 w 1687624"/>
              <a:gd name="connsiteY47" fmla="*/ 341842 h 341843"/>
              <a:gd name="connsiteX48" fmla="*/ 423244 w 1687624"/>
              <a:gd name="connsiteY48" fmla="*/ 341842 h 341843"/>
              <a:gd name="connsiteX49" fmla="*/ 354731 w 1687624"/>
              <a:gd name="connsiteY49" fmla="*/ 314126 h 341843"/>
              <a:gd name="connsiteX50" fmla="*/ 273762 w 1687624"/>
              <a:gd name="connsiteY50" fmla="*/ 314125 h 341843"/>
              <a:gd name="connsiteX51" fmla="*/ 205249 w 1687624"/>
              <a:gd name="connsiteY51" fmla="*/ 286408 h 341843"/>
              <a:gd name="connsiteX52" fmla="*/ 136736 w 1687624"/>
              <a:gd name="connsiteY52" fmla="*/ 286408 h 341843"/>
              <a:gd name="connsiteX53" fmla="*/ 49536 w 1687624"/>
              <a:gd name="connsiteY53" fmla="*/ 258692 h 341843"/>
              <a:gd name="connsiteX54" fmla="*/ 0 w 1687624"/>
              <a:gd name="connsiteY54" fmla="*/ 238652 h 341843"/>
              <a:gd name="connsiteX55" fmla="*/ 0 w 1687624"/>
              <a:gd name="connsiteY55" fmla="*/ 0 h 34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687624" h="341843">
                <a:moveTo>
                  <a:pt x="0" y="0"/>
                </a:moveTo>
                <a:lnTo>
                  <a:pt x="12165" y="0"/>
                </a:lnTo>
                <a:lnTo>
                  <a:pt x="49537" y="36956"/>
                </a:lnTo>
                <a:lnTo>
                  <a:pt x="93136" y="64673"/>
                </a:lnTo>
                <a:lnTo>
                  <a:pt x="136735" y="64673"/>
                </a:lnTo>
                <a:lnTo>
                  <a:pt x="174105" y="92390"/>
                </a:lnTo>
                <a:lnTo>
                  <a:pt x="230162" y="120107"/>
                </a:lnTo>
                <a:lnTo>
                  <a:pt x="298676" y="120107"/>
                </a:lnTo>
                <a:lnTo>
                  <a:pt x="367188" y="120107"/>
                </a:lnTo>
                <a:lnTo>
                  <a:pt x="448158" y="147824"/>
                </a:lnTo>
                <a:lnTo>
                  <a:pt x="516671" y="147824"/>
                </a:lnTo>
                <a:lnTo>
                  <a:pt x="672383" y="147824"/>
                </a:lnTo>
                <a:lnTo>
                  <a:pt x="753354" y="147824"/>
                </a:lnTo>
                <a:lnTo>
                  <a:pt x="821866" y="147824"/>
                </a:lnTo>
                <a:lnTo>
                  <a:pt x="890379" y="147824"/>
                </a:lnTo>
                <a:lnTo>
                  <a:pt x="971350" y="147824"/>
                </a:lnTo>
                <a:lnTo>
                  <a:pt x="1039862" y="120108"/>
                </a:lnTo>
                <a:lnTo>
                  <a:pt x="1108375" y="120107"/>
                </a:lnTo>
                <a:lnTo>
                  <a:pt x="1164433" y="120107"/>
                </a:lnTo>
                <a:lnTo>
                  <a:pt x="1220489" y="92390"/>
                </a:lnTo>
                <a:lnTo>
                  <a:pt x="1276545" y="92390"/>
                </a:lnTo>
                <a:lnTo>
                  <a:pt x="1313915" y="64673"/>
                </a:lnTo>
                <a:lnTo>
                  <a:pt x="1357514" y="64673"/>
                </a:lnTo>
                <a:lnTo>
                  <a:pt x="1388657" y="36956"/>
                </a:lnTo>
                <a:lnTo>
                  <a:pt x="1413570" y="36956"/>
                </a:lnTo>
                <a:lnTo>
                  <a:pt x="1419501" y="21560"/>
                </a:lnTo>
                <a:lnTo>
                  <a:pt x="1419502" y="21560"/>
                </a:lnTo>
                <a:lnTo>
                  <a:pt x="1419502" y="21560"/>
                </a:lnTo>
                <a:lnTo>
                  <a:pt x="1657494" y="256"/>
                </a:lnTo>
                <a:lnTo>
                  <a:pt x="1675166" y="36956"/>
                </a:lnTo>
                <a:lnTo>
                  <a:pt x="1687624" y="64673"/>
                </a:lnTo>
                <a:lnTo>
                  <a:pt x="1687623" y="92390"/>
                </a:lnTo>
                <a:lnTo>
                  <a:pt x="1675167" y="120107"/>
                </a:lnTo>
                <a:lnTo>
                  <a:pt x="1675167" y="147824"/>
                </a:lnTo>
                <a:lnTo>
                  <a:pt x="1644025" y="147824"/>
                </a:lnTo>
                <a:lnTo>
                  <a:pt x="1631567" y="175541"/>
                </a:lnTo>
                <a:lnTo>
                  <a:pt x="1606653" y="175541"/>
                </a:lnTo>
                <a:lnTo>
                  <a:pt x="1563055" y="203258"/>
                </a:lnTo>
                <a:lnTo>
                  <a:pt x="1494541" y="230974"/>
                </a:lnTo>
                <a:lnTo>
                  <a:pt x="1413570" y="286408"/>
                </a:lnTo>
                <a:lnTo>
                  <a:pt x="1332601" y="314125"/>
                </a:lnTo>
                <a:lnTo>
                  <a:pt x="1245402" y="314125"/>
                </a:lnTo>
                <a:lnTo>
                  <a:pt x="1058548" y="341842"/>
                </a:lnTo>
                <a:lnTo>
                  <a:pt x="846780" y="341843"/>
                </a:lnTo>
                <a:lnTo>
                  <a:pt x="753353" y="341842"/>
                </a:lnTo>
                <a:lnTo>
                  <a:pt x="659926" y="341842"/>
                </a:lnTo>
                <a:lnTo>
                  <a:pt x="572728" y="341842"/>
                </a:lnTo>
                <a:lnTo>
                  <a:pt x="491757" y="341842"/>
                </a:lnTo>
                <a:lnTo>
                  <a:pt x="423244" y="341842"/>
                </a:lnTo>
                <a:lnTo>
                  <a:pt x="354731" y="314126"/>
                </a:lnTo>
                <a:lnTo>
                  <a:pt x="273762" y="314125"/>
                </a:lnTo>
                <a:lnTo>
                  <a:pt x="205249" y="286408"/>
                </a:lnTo>
                <a:lnTo>
                  <a:pt x="136736" y="286408"/>
                </a:lnTo>
                <a:lnTo>
                  <a:pt x="49536" y="258692"/>
                </a:lnTo>
                <a:lnTo>
                  <a:pt x="0" y="23865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2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5" grpId="0" animBg="1"/>
      <p:bldP spid="66" grpId="0" animBg="1"/>
      <p:bldP spid="67" grpId="0" bldLvl="0" animBg="1"/>
      <p:bldP spid="68" grpId="0" animBg="1"/>
      <p:bldP spid="69" grpId="0" animBg="1"/>
      <p:bldP spid="70" grpId="0" animBg="1"/>
      <p:bldP spid="71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第一课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</a:t>
            </a:r>
          </a:p>
        </p:txBody>
      </p:sp>
    </p:spTree>
    <p:extLst>
      <p:ext uri="{BB962C8B-B14F-4D97-AF65-F5344CB8AC3E}">
        <p14:creationId xmlns:p14="http://schemas.microsoft.com/office/powerpoint/2010/main" val="293082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79574" y="2594122"/>
              <a:ext cx="1230913" cy="1478999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dì yī kè        J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iǔ yuè qù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B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ěi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J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īng lǚ yóu zuì hǎo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889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第一课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九月去北京旅游最好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Lesson 1         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September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is the best time to visit Bei Jing.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第一课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118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1"/>
          <p:cNvSpPr/>
          <p:nvPr/>
        </p:nvSpPr>
        <p:spPr>
          <a:xfrm>
            <a:off x="13525182" y="3942264"/>
            <a:ext cx="2032466" cy="114326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9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312576" y="184189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734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lǚ yóu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旅游</a:t>
              </a: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yùn dòng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运动</a:t>
              </a: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yǎn jīng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眼睛</a:t>
              </a: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90441" y="1826024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734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zú qiú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足球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987186" y="181141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762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yǐ zi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椅子</a:t>
              </a: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93456" y="181141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734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māo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猫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58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5686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1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9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7"/>
          <p:cNvSpPr/>
          <p:nvPr/>
        </p:nvSpPr>
        <p:spPr>
          <a:xfrm>
            <a:off x="-2035852" y="3819617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312576" y="184189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734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lǚ yóu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旅游</a:t>
              </a: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yùn dòng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运动</a:t>
              </a: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yǎn jīng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眼睛</a:t>
              </a: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90441" y="1826024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734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zú qiú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足球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987186" y="181141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762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yǐ zi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椅子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391289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6"/>
          <p:cNvSpPr/>
          <p:nvPr/>
        </p:nvSpPr>
        <p:spPr>
          <a:xfrm>
            <a:off x="-1985342" y="3898751"/>
            <a:ext cx="2187176" cy="1230286"/>
          </a:xfrm>
          <a:prstGeom prst="roundRect">
            <a:avLst>
              <a:gd name="adj" fmla="val 5128"/>
            </a:avLst>
          </a:prstGeom>
          <a:blipFill>
            <a:blip r:embed="rId9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8"/>
          <p:cNvSpPr/>
          <p:nvPr/>
        </p:nvSpPr>
        <p:spPr>
          <a:xfrm>
            <a:off x="11965555" y="3854450"/>
            <a:ext cx="2405128" cy="1352884"/>
          </a:xfrm>
          <a:prstGeom prst="roundRect">
            <a:avLst>
              <a:gd name="adj" fmla="val 5128"/>
            </a:avLst>
          </a:prstGeom>
          <a:blipFill rotWithShape="1">
            <a:blip r:embed="rId10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312576" y="184189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734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lǚ yóu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旅游</a:t>
              </a:r>
            </a:p>
          </p:txBody>
        </p:sp>
      </p:grpSp>
      <p:grpSp>
        <p:nvGrpSpPr>
          <p:cNvPr id="10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11" name="圆角矩形 1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yùn dòng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运动</a:t>
              </a: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yǎn jīng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眼睛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987186" y="181141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762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yǐ zi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椅子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703577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5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9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>
            <a:blip r:embed="rId10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312576" y="184189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734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lǚ yóu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旅游</a:t>
              </a: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yùn dòng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运动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987186" y="181141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762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yǐ zi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椅子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212743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4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5"/>
          <p:cNvSpPr/>
          <p:nvPr/>
        </p:nvSpPr>
        <p:spPr>
          <a:xfrm>
            <a:off x="-3589511" y="3873438"/>
            <a:ext cx="2167578" cy="1219262"/>
          </a:xfrm>
          <a:prstGeom prst="roundRect">
            <a:avLst>
              <a:gd name="adj" fmla="val 5128"/>
            </a:avLst>
          </a:prstGeom>
          <a:blipFill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9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10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yùn dòng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运动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987186" y="1811419"/>
            <a:ext cx="1548933" cy="942447"/>
            <a:chOff x="12467" y="1589"/>
            <a:chExt cx="294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762" y="1724"/>
              <a:ext cx="234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yǐ zi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椅子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904867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fc83d9-4f91-4875-96f8-d34875670d3d}"/>
  <p:tag name="TABLE_ENDDRAG_ORIGIN_RECT" val="579*234"/>
  <p:tag name="TABLE_ENDDRAG_RECT" val="344*304*579*2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2480</Words>
  <Application>Microsoft Office PowerPoint</Application>
  <PresentationFormat>Widescreen</PresentationFormat>
  <Paragraphs>374</Paragraphs>
  <Slides>39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9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xumin</vt:lpstr>
      <vt:lpstr>微软雅黑 Light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1</cp:revision>
  <dcterms:created xsi:type="dcterms:W3CDTF">2022-11-04T03:37:50Z</dcterms:created>
  <dcterms:modified xsi:type="dcterms:W3CDTF">2022-11-04T03:39:07Z</dcterms:modified>
</cp:coreProperties>
</file>